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</p:sldIdLst>
  <p:sldSz cx="9144000" cy="5143500" type="screen16x9"/>
  <p:notesSz cx="9144000" cy="51435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730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47" y="3047"/>
            <a:ext cx="9137904" cy="51374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663961" y="835269"/>
            <a:ext cx="1333500" cy="3297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9636" y="379602"/>
            <a:ext cx="8364727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183005"/>
            <a:ext cx="822960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378952" y="438848"/>
            <a:ext cx="108075" cy="1066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02437" y="1765172"/>
            <a:ext cx="53530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001F5F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第四届环保先锋项目线上执</a:t>
            </a:r>
            <a:r>
              <a:rPr sz="2800" dirty="0">
                <a:solidFill>
                  <a:srgbClr val="001F5F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行</a:t>
            </a:r>
            <a:r>
              <a:rPr sz="2800" spc="-5" dirty="0">
                <a:solidFill>
                  <a:srgbClr val="001F5F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规划</a:t>
            </a:r>
            <a:endParaRPr sz="2800" dirty="0"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793212" y="254412"/>
            <a:ext cx="1171479" cy="2377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402437" y="2343150"/>
            <a:ext cx="55626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矩形 43"/>
          <p:cNvSpPr/>
          <p:nvPr/>
        </p:nvSpPr>
        <p:spPr>
          <a:xfrm>
            <a:off x="1385378" y="3867150"/>
            <a:ext cx="3173921" cy="3267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矩形 44"/>
          <p:cNvSpPr/>
          <p:nvPr/>
        </p:nvSpPr>
        <p:spPr>
          <a:xfrm>
            <a:off x="4769610" y="3860675"/>
            <a:ext cx="3173921" cy="3267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object 2"/>
          <p:cNvSpPr txBox="1"/>
          <p:nvPr/>
        </p:nvSpPr>
        <p:spPr>
          <a:xfrm>
            <a:off x="8666289" y="5354512"/>
            <a:ext cx="8953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7E7E7E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"/>
              </a:rPr>
              <a:t>1</a:t>
            </a:r>
            <a:endParaRPr sz="900">
              <a:latin typeface="方正兰亭黑_GBK" panose="02000000000000000000" pitchFamily="2" charset="-122"/>
              <a:ea typeface="方正兰亭黑_GBK" panose="02000000000000000000" pitchFamily="2" charset="-122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1101" y="377189"/>
            <a:ext cx="333311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方正兰亭黑_GBK" panose="02000000000000000000" pitchFamily="2" charset="-122"/>
                <a:ea typeface="方正兰亭黑_GBK" panose="02000000000000000000" pitchFamily="2" charset="-122"/>
              </a:rPr>
              <a:t>第四届环保先锋项目进</a:t>
            </a:r>
            <a:r>
              <a:rPr spc="-15" dirty="0">
                <a:latin typeface="方正兰亭黑_GBK" panose="02000000000000000000" pitchFamily="2" charset="-122"/>
                <a:ea typeface="方正兰亭黑_GBK" panose="02000000000000000000" pitchFamily="2" charset="-122"/>
              </a:rPr>
              <a:t>度</a:t>
            </a:r>
            <a:r>
              <a:rPr dirty="0">
                <a:latin typeface="方正兰亭黑_GBK" panose="02000000000000000000" pitchFamily="2" charset="-122"/>
                <a:ea typeface="方正兰亭黑_GBK" panose="02000000000000000000" pitchFamily="2" charset="-122"/>
              </a:rPr>
              <a:t>安排</a:t>
            </a:r>
          </a:p>
        </p:txBody>
      </p:sp>
      <p:sp>
        <p:nvSpPr>
          <p:cNvPr id="4" name="object 4"/>
          <p:cNvSpPr/>
          <p:nvPr/>
        </p:nvSpPr>
        <p:spPr>
          <a:xfrm>
            <a:off x="1235963" y="2086355"/>
            <a:ext cx="6680200" cy="17145"/>
          </a:xfrm>
          <a:custGeom>
            <a:avLst/>
            <a:gdLst/>
            <a:ahLst/>
            <a:cxnLst/>
            <a:rect l="l" t="t" r="r" b="b"/>
            <a:pathLst>
              <a:path w="6680200" h="17144">
                <a:moveTo>
                  <a:pt x="2" y="-7"/>
                </a:moveTo>
                <a:lnTo>
                  <a:pt x="6679948" y="16642"/>
                </a:lnTo>
              </a:path>
            </a:pathLst>
          </a:custGeom>
          <a:ln w="12192">
            <a:solidFill>
              <a:srgbClr val="BEBEBE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78408" y="1889760"/>
            <a:ext cx="257810" cy="394970"/>
          </a:xfrm>
          <a:custGeom>
            <a:avLst/>
            <a:gdLst/>
            <a:ahLst/>
            <a:cxnLst/>
            <a:rect l="l" t="t" r="r" b="b"/>
            <a:pathLst>
              <a:path w="257809" h="394969">
                <a:moveTo>
                  <a:pt x="3" y="-7"/>
                </a:moveTo>
                <a:lnTo>
                  <a:pt x="2" y="394708"/>
                </a:lnTo>
                <a:lnTo>
                  <a:pt x="257558" y="197350"/>
                </a:lnTo>
                <a:lnTo>
                  <a:pt x="3" y="-7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167127" y="2148839"/>
            <a:ext cx="1905" cy="714375"/>
          </a:xfrm>
          <a:custGeom>
            <a:avLst/>
            <a:gdLst/>
            <a:ahLst/>
            <a:cxnLst/>
            <a:rect l="l" t="t" r="r" b="b"/>
            <a:pathLst>
              <a:path w="1905" h="714375">
                <a:moveTo>
                  <a:pt x="1653" y="-5"/>
                </a:moveTo>
                <a:lnTo>
                  <a:pt x="1" y="714369"/>
                </a:lnTo>
              </a:path>
            </a:pathLst>
          </a:custGeom>
          <a:ln w="12192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738122" y="1636014"/>
            <a:ext cx="883919" cy="883919"/>
          </a:xfrm>
          <a:custGeom>
            <a:avLst/>
            <a:gdLst/>
            <a:ahLst/>
            <a:cxnLst/>
            <a:rect l="l" t="t" r="r" b="b"/>
            <a:pathLst>
              <a:path w="883919" h="883919">
                <a:moveTo>
                  <a:pt x="441963" y="-5"/>
                </a:moveTo>
                <a:lnTo>
                  <a:pt x="393806" y="2587"/>
                </a:lnTo>
                <a:lnTo>
                  <a:pt x="347150" y="10187"/>
                </a:lnTo>
                <a:lnTo>
                  <a:pt x="302267" y="22525"/>
                </a:lnTo>
                <a:lnTo>
                  <a:pt x="259425" y="39330"/>
                </a:lnTo>
                <a:lnTo>
                  <a:pt x="218894" y="60333"/>
                </a:lnTo>
                <a:lnTo>
                  <a:pt x="180944" y="85264"/>
                </a:lnTo>
                <a:lnTo>
                  <a:pt x="145844" y="113855"/>
                </a:lnTo>
                <a:lnTo>
                  <a:pt x="113864" y="145835"/>
                </a:lnTo>
                <a:lnTo>
                  <a:pt x="85274" y="180935"/>
                </a:lnTo>
                <a:lnTo>
                  <a:pt x="60342" y="218885"/>
                </a:lnTo>
                <a:lnTo>
                  <a:pt x="39338" y="259415"/>
                </a:lnTo>
                <a:lnTo>
                  <a:pt x="22533" y="302257"/>
                </a:lnTo>
                <a:lnTo>
                  <a:pt x="10196" y="347140"/>
                </a:lnTo>
                <a:lnTo>
                  <a:pt x="2596" y="393796"/>
                </a:lnTo>
                <a:lnTo>
                  <a:pt x="2" y="441953"/>
                </a:lnTo>
                <a:lnTo>
                  <a:pt x="2595" y="490111"/>
                </a:lnTo>
                <a:lnTo>
                  <a:pt x="10195" y="536766"/>
                </a:lnTo>
                <a:lnTo>
                  <a:pt x="22533" y="581649"/>
                </a:lnTo>
                <a:lnTo>
                  <a:pt x="39338" y="624491"/>
                </a:lnTo>
                <a:lnTo>
                  <a:pt x="60341" y="665022"/>
                </a:lnTo>
                <a:lnTo>
                  <a:pt x="85272" y="702972"/>
                </a:lnTo>
                <a:lnTo>
                  <a:pt x="113863" y="738072"/>
                </a:lnTo>
                <a:lnTo>
                  <a:pt x="145843" y="770052"/>
                </a:lnTo>
                <a:lnTo>
                  <a:pt x="180943" y="798643"/>
                </a:lnTo>
                <a:lnTo>
                  <a:pt x="218893" y="823574"/>
                </a:lnTo>
                <a:lnTo>
                  <a:pt x="259424" y="844578"/>
                </a:lnTo>
                <a:lnTo>
                  <a:pt x="302265" y="861383"/>
                </a:lnTo>
                <a:lnTo>
                  <a:pt x="347149" y="873720"/>
                </a:lnTo>
                <a:lnTo>
                  <a:pt x="393804" y="881321"/>
                </a:lnTo>
                <a:lnTo>
                  <a:pt x="441961" y="883914"/>
                </a:lnTo>
                <a:lnTo>
                  <a:pt x="490119" y="881321"/>
                </a:lnTo>
                <a:lnTo>
                  <a:pt x="536774" y="873721"/>
                </a:lnTo>
                <a:lnTo>
                  <a:pt x="581657" y="861383"/>
                </a:lnTo>
                <a:lnTo>
                  <a:pt x="624499" y="844578"/>
                </a:lnTo>
                <a:lnTo>
                  <a:pt x="665030" y="823575"/>
                </a:lnTo>
                <a:lnTo>
                  <a:pt x="702980" y="798644"/>
                </a:lnTo>
                <a:lnTo>
                  <a:pt x="738080" y="770053"/>
                </a:lnTo>
                <a:lnTo>
                  <a:pt x="770060" y="738073"/>
                </a:lnTo>
                <a:lnTo>
                  <a:pt x="798651" y="702973"/>
                </a:lnTo>
                <a:lnTo>
                  <a:pt x="823583" y="665023"/>
                </a:lnTo>
                <a:lnTo>
                  <a:pt x="844586" y="624493"/>
                </a:lnTo>
                <a:lnTo>
                  <a:pt x="861391" y="581651"/>
                </a:lnTo>
                <a:lnTo>
                  <a:pt x="873729" y="536768"/>
                </a:lnTo>
                <a:lnTo>
                  <a:pt x="881329" y="490112"/>
                </a:lnTo>
                <a:lnTo>
                  <a:pt x="883922" y="441955"/>
                </a:lnTo>
                <a:lnTo>
                  <a:pt x="881329" y="393797"/>
                </a:lnTo>
                <a:lnTo>
                  <a:pt x="873729" y="347142"/>
                </a:lnTo>
                <a:lnTo>
                  <a:pt x="861392" y="302259"/>
                </a:lnTo>
                <a:lnTo>
                  <a:pt x="844587" y="259417"/>
                </a:lnTo>
                <a:lnTo>
                  <a:pt x="823583" y="218886"/>
                </a:lnTo>
                <a:lnTo>
                  <a:pt x="798652" y="180936"/>
                </a:lnTo>
                <a:lnTo>
                  <a:pt x="770061" y="145836"/>
                </a:lnTo>
                <a:lnTo>
                  <a:pt x="738081" y="113856"/>
                </a:lnTo>
                <a:lnTo>
                  <a:pt x="702981" y="85265"/>
                </a:lnTo>
                <a:lnTo>
                  <a:pt x="665031" y="60334"/>
                </a:lnTo>
                <a:lnTo>
                  <a:pt x="624501" y="39330"/>
                </a:lnTo>
                <a:lnTo>
                  <a:pt x="581659" y="22525"/>
                </a:lnTo>
                <a:lnTo>
                  <a:pt x="536776" y="10188"/>
                </a:lnTo>
                <a:lnTo>
                  <a:pt x="490121" y="2587"/>
                </a:lnTo>
                <a:lnTo>
                  <a:pt x="441963" y="-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738122" y="1636014"/>
            <a:ext cx="883919" cy="883919"/>
          </a:xfrm>
          <a:custGeom>
            <a:avLst/>
            <a:gdLst/>
            <a:ahLst/>
            <a:cxnLst/>
            <a:rect l="l" t="t" r="r" b="b"/>
            <a:pathLst>
              <a:path w="883919" h="883919">
                <a:moveTo>
                  <a:pt x="2" y="441953"/>
                </a:moveTo>
                <a:lnTo>
                  <a:pt x="2596" y="393796"/>
                </a:lnTo>
                <a:lnTo>
                  <a:pt x="10196" y="347140"/>
                </a:lnTo>
                <a:lnTo>
                  <a:pt x="22533" y="302257"/>
                </a:lnTo>
                <a:lnTo>
                  <a:pt x="39338" y="259415"/>
                </a:lnTo>
                <a:lnTo>
                  <a:pt x="60342" y="218885"/>
                </a:lnTo>
                <a:lnTo>
                  <a:pt x="85274" y="180935"/>
                </a:lnTo>
                <a:lnTo>
                  <a:pt x="113864" y="145835"/>
                </a:lnTo>
                <a:lnTo>
                  <a:pt x="145844" y="113855"/>
                </a:lnTo>
                <a:lnTo>
                  <a:pt x="180944" y="85264"/>
                </a:lnTo>
                <a:lnTo>
                  <a:pt x="218894" y="60333"/>
                </a:lnTo>
                <a:lnTo>
                  <a:pt x="259425" y="39330"/>
                </a:lnTo>
                <a:lnTo>
                  <a:pt x="302267" y="22525"/>
                </a:lnTo>
                <a:lnTo>
                  <a:pt x="347150" y="10187"/>
                </a:lnTo>
                <a:lnTo>
                  <a:pt x="393806" y="2587"/>
                </a:lnTo>
                <a:lnTo>
                  <a:pt x="441963" y="-5"/>
                </a:lnTo>
                <a:lnTo>
                  <a:pt x="490121" y="2587"/>
                </a:lnTo>
                <a:lnTo>
                  <a:pt x="536776" y="10188"/>
                </a:lnTo>
                <a:lnTo>
                  <a:pt x="581659" y="22525"/>
                </a:lnTo>
                <a:lnTo>
                  <a:pt x="624501" y="39330"/>
                </a:lnTo>
                <a:lnTo>
                  <a:pt x="665031" y="60334"/>
                </a:lnTo>
                <a:lnTo>
                  <a:pt x="702981" y="85265"/>
                </a:lnTo>
                <a:lnTo>
                  <a:pt x="738081" y="113856"/>
                </a:lnTo>
                <a:lnTo>
                  <a:pt x="770061" y="145836"/>
                </a:lnTo>
                <a:lnTo>
                  <a:pt x="798652" y="180936"/>
                </a:lnTo>
                <a:lnTo>
                  <a:pt x="823583" y="218886"/>
                </a:lnTo>
                <a:lnTo>
                  <a:pt x="844587" y="259417"/>
                </a:lnTo>
                <a:lnTo>
                  <a:pt x="861392" y="302259"/>
                </a:lnTo>
                <a:lnTo>
                  <a:pt x="873729" y="347142"/>
                </a:lnTo>
                <a:lnTo>
                  <a:pt x="881329" y="393797"/>
                </a:lnTo>
                <a:lnTo>
                  <a:pt x="883922" y="441955"/>
                </a:lnTo>
                <a:lnTo>
                  <a:pt x="881329" y="490112"/>
                </a:lnTo>
                <a:lnTo>
                  <a:pt x="873729" y="536768"/>
                </a:lnTo>
                <a:lnTo>
                  <a:pt x="861391" y="581651"/>
                </a:lnTo>
                <a:lnTo>
                  <a:pt x="844586" y="624493"/>
                </a:lnTo>
                <a:lnTo>
                  <a:pt x="823583" y="665023"/>
                </a:lnTo>
                <a:lnTo>
                  <a:pt x="798651" y="702973"/>
                </a:lnTo>
                <a:lnTo>
                  <a:pt x="770060" y="738073"/>
                </a:lnTo>
                <a:lnTo>
                  <a:pt x="738080" y="770053"/>
                </a:lnTo>
                <a:lnTo>
                  <a:pt x="702980" y="798644"/>
                </a:lnTo>
                <a:lnTo>
                  <a:pt x="665030" y="823575"/>
                </a:lnTo>
                <a:lnTo>
                  <a:pt x="624499" y="844578"/>
                </a:lnTo>
                <a:lnTo>
                  <a:pt x="581657" y="861383"/>
                </a:lnTo>
                <a:lnTo>
                  <a:pt x="536774" y="873721"/>
                </a:lnTo>
                <a:lnTo>
                  <a:pt x="490119" y="881321"/>
                </a:lnTo>
                <a:lnTo>
                  <a:pt x="441961" y="883914"/>
                </a:lnTo>
                <a:lnTo>
                  <a:pt x="393804" y="881321"/>
                </a:lnTo>
                <a:lnTo>
                  <a:pt x="347149" y="873720"/>
                </a:lnTo>
                <a:lnTo>
                  <a:pt x="302265" y="861383"/>
                </a:lnTo>
                <a:lnTo>
                  <a:pt x="259424" y="844578"/>
                </a:lnTo>
                <a:lnTo>
                  <a:pt x="218893" y="823574"/>
                </a:lnTo>
                <a:lnTo>
                  <a:pt x="180943" y="798643"/>
                </a:lnTo>
                <a:lnTo>
                  <a:pt x="145843" y="770052"/>
                </a:lnTo>
                <a:lnTo>
                  <a:pt x="113863" y="738072"/>
                </a:lnTo>
                <a:lnTo>
                  <a:pt x="85272" y="702972"/>
                </a:lnTo>
                <a:lnTo>
                  <a:pt x="60341" y="665022"/>
                </a:lnTo>
                <a:lnTo>
                  <a:pt x="39338" y="624491"/>
                </a:lnTo>
                <a:lnTo>
                  <a:pt x="22533" y="581649"/>
                </a:lnTo>
                <a:lnTo>
                  <a:pt x="10195" y="536766"/>
                </a:lnTo>
                <a:lnTo>
                  <a:pt x="2595" y="490111"/>
                </a:lnTo>
                <a:lnTo>
                  <a:pt x="2" y="441953"/>
                </a:lnTo>
                <a:close/>
              </a:path>
            </a:pathLst>
          </a:custGeom>
          <a:ln w="25908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770376" y="2148839"/>
            <a:ext cx="1905" cy="714375"/>
          </a:xfrm>
          <a:custGeom>
            <a:avLst/>
            <a:gdLst/>
            <a:ahLst/>
            <a:cxnLst/>
            <a:rect l="l" t="t" r="r" b="b"/>
            <a:pathLst>
              <a:path w="1904" h="714375">
                <a:moveTo>
                  <a:pt x="1653" y="-2"/>
                </a:moveTo>
                <a:lnTo>
                  <a:pt x="1" y="714372"/>
                </a:lnTo>
              </a:path>
            </a:pathLst>
          </a:custGeom>
          <a:ln w="12192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323082" y="1636014"/>
            <a:ext cx="883919" cy="883919"/>
          </a:xfrm>
          <a:custGeom>
            <a:avLst/>
            <a:gdLst/>
            <a:ahLst/>
            <a:cxnLst/>
            <a:rect l="l" t="t" r="r" b="b"/>
            <a:pathLst>
              <a:path w="883920" h="883919">
                <a:moveTo>
                  <a:pt x="441963" y="-2"/>
                </a:moveTo>
                <a:lnTo>
                  <a:pt x="393806" y="2590"/>
                </a:lnTo>
                <a:lnTo>
                  <a:pt x="347150" y="10190"/>
                </a:lnTo>
                <a:lnTo>
                  <a:pt x="302267" y="22528"/>
                </a:lnTo>
                <a:lnTo>
                  <a:pt x="259425" y="39333"/>
                </a:lnTo>
                <a:lnTo>
                  <a:pt x="218894" y="60336"/>
                </a:lnTo>
                <a:lnTo>
                  <a:pt x="180944" y="85267"/>
                </a:lnTo>
                <a:lnTo>
                  <a:pt x="145844" y="113858"/>
                </a:lnTo>
                <a:lnTo>
                  <a:pt x="113864" y="145838"/>
                </a:lnTo>
                <a:lnTo>
                  <a:pt x="85274" y="180938"/>
                </a:lnTo>
                <a:lnTo>
                  <a:pt x="60342" y="218888"/>
                </a:lnTo>
                <a:lnTo>
                  <a:pt x="39338" y="259419"/>
                </a:lnTo>
                <a:lnTo>
                  <a:pt x="22533" y="302260"/>
                </a:lnTo>
                <a:lnTo>
                  <a:pt x="10196" y="347144"/>
                </a:lnTo>
                <a:lnTo>
                  <a:pt x="2596" y="393799"/>
                </a:lnTo>
                <a:lnTo>
                  <a:pt x="2" y="441956"/>
                </a:lnTo>
                <a:lnTo>
                  <a:pt x="2595" y="490114"/>
                </a:lnTo>
                <a:lnTo>
                  <a:pt x="10195" y="536769"/>
                </a:lnTo>
                <a:lnTo>
                  <a:pt x="22533" y="581652"/>
                </a:lnTo>
                <a:lnTo>
                  <a:pt x="39338" y="624494"/>
                </a:lnTo>
                <a:lnTo>
                  <a:pt x="60341" y="665025"/>
                </a:lnTo>
                <a:lnTo>
                  <a:pt x="85272" y="702975"/>
                </a:lnTo>
                <a:lnTo>
                  <a:pt x="113863" y="738075"/>
                </a:lnTo>
                <a:lnTo>
                  <a:pt x="145843" y="770055"/>
                </a:lnTo>
                <a:lnTo>
                  <a:pt x="180943" y="798646"/>
                </a:lnTo>
                <a:lnTo>
                  <a:pt x="218893" y="823578"/>
                </a:lnTo>
                <a:lnTo>
                  <a:pt x="259424" y="844581"/>
                </a:lnTo>
                <a:lnTo>
                  <a:pt x="302265" y="861386"/>
                </a:lnTo>
                <a:lnTo>
                  <a:pt x="347149" y="873724"/>
                </a:lnTo>
                <a:lnTo>
                  <a:pt x="393804" y="881324"/>
                </a:lnTo>
                <a:lnTo>
                  <a:pt x="441961" y="883917"/>
                </a:lnTo>
                <a:lnTo>
                  <a:pt x="490119" y="881324"/>
                </a:lnTo>
                <a:lnTo>
                  <a:pt x="536774" y="873724"/>
                </a:lnTo>
                <a:lnTo>
                  <a:pt x="581657" y="861387"/>
                </a:lnTo>
                <a:lnTo>
                  <a:pt x="624499" y="844582"/>
                </a:lnTo>
                <a:lnTo>
                  <a:pt x="665030" y="823578"/>
                </a:lnTo>
                <a:lnTo>
                  <a:pt x="702980" y="798647"/>
                </a:lnTo>
                <a:lnTo>
                  <a:pt x="738080" y="770056"/>
                </a:lnTo>
                <a:lnTo>
                  <a:pt x="770060" y="738076"/>
                </a:lnTo>
                <a:lnTo>
                  <a:pt x="798651" y="702976"/>
                </a:lnTo>
                <a:lnTo>
                  <a:pt x="823583" y="665026"/>
                </a:lnTo>
                <a:lnTo>
                  <a:pt x="844586" y="624496"/>
                </a:lnTo>
                <a:lnTo>
                  <a:pt x="861391" y="581654"/>
                </a:lnTo>
                <a:lnTo>
                  <a:pt x="873729" y="536771"/>
                </a:lnTo>
                <a:lnTo>
                  <a:pt x="881329" y="490116"/>
                </a:lnTo>
                <a:lnTo>
                  <a:pt x="883922" y="441958"/>
                </a:lnTo>
                <a:lnTo>
                  <a:pt x="881329" y="393801"/>
                </a:lnTo>
                <a:lnTo>
                  <a:pt x="873729" y="347145"/>
                </a:lnTo>
                <a:lnTo>
                  <a:pt x="861392" y="302262"/>
                </a:lnTo>
                <a:lnTo>
                  <a:pt x="844587" y="259420"/>
                </a:lnTo>
                <a:lnTo>
                  <a:pt x="823583" y="218889"/>
                </a:lnTo>
                <a:lnTo>
                  <a:pt x="798652" y="180939"/>
                </a:lnTo>
                <a:lnTo>
                  <a:pt x="770061" y="145839"/>
                </a:lnTo>
                <a:lnTo>
                  <a:pt x="738081" y="113859"/>
                </a:lnTo>
                <a:lnTo>
                  <a:pt x="702981" y="85269"/>
                </a:lnTo>
                <a:lnTo>
                  <a:pt x="665031" y="60337"/>
                </a:lnTo>
                <a:lnTo>
                  <a:pt x="624501" y="39333"/>
                </a:lnTo>
                <a:lnTo>
                  <a:pt x="581659" y="22528"/>
                </a:lnTo>
                <a:lnTo>
                  <a:pt x="536776" y="10191"/>
                </a:lnTo>
                <a:lnTo>
                  <a:pt x="490121" y="2591"/>
                </a:lnTo>
                <a:lnTo>
                  <a:pt x="441963" y="-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323082" y="1636014"/>
            <a:ext cx="883919" cy="883919"/>
          </a:xfrm>
          <a:custGeom>
            <a:avLst/>
            <a:gdLst/>
            <a:ahLst/>
            <a:cxnLst/>
            <a:rect l="l" t="t" r="r" b="b"/>
            <a:pathLst>
              <a:path w="883920" h="883919">
                <a:moveTo>
                  <a:pt x="2" y="441956"/>
                </a:moveTo>
                <a:lnTo>
                  <a:pt x="2596" y="393799"/>
                </a:lnTo>
                <a:lnTo>
                  <a:pt x="10196" y="347144"/>
                </a:lnTo>
                <a:lnTo>
                  <a:pt x="22533" y="302260"/>
                </a:lnTo>
                <a:lnTo>
                  <a:pt x="39338" y="259419"/>
                </a:lnTo>
                <a:lnTo>
                  <a:pt x="60342" y="218888"/>
                </a:lnTo>
                <a:lnTo>
                  <a:pt x="85274" y="180938"/>
                </a:lnTo>
                <a:lnTo>
                  <a:pt x="113864" y="145838"/>
                </a:lnTo>
                <a:lnTo>
                  <a:pt x="145844" y="113858"/>
                </a:lnTo>
                <a:lnTo>
                  <a:pt x="180944" y="85267"/>
                </a:lnTo>
                <a:lnTo>
                  <a:pt x="218894" y="60336"/>
                </a:lnTo>
                <a:lnTo>
                  <a:pt x="259425" y="39333"/>
                </a:lnTo>
                <a:lnTo>
                  <a:pt x="302267" y="22528"/>
                </a:lnTo>
                <a:lnTo>
                  <a:pt x="347150" y="10190"/>
                </a:lnTo>
                <a:lnTo>
                  <a:pt x="393806" y="2590"/>
                </a:lnTo>
                <a:lnTo>
                  <a:pt x="441963" y="-2"/>
                </a:lnTo>
                <a:lnTo>
                  <a:pt x="490121" y="2591"/>
                </a:lnTo>
                <a:lnTo>
                  <a:pt x="536776" y="10191"/>
                </a:lnTo>
                <a:lnTo>
                  <a:pt x="581659" y="22528"/>
                </a:lnTo>
                <a:lnTo>
                  <a:pt x="624501" y="39333"/>
                </a:lnTo>
                <a:lnTo>
                  <a:pt x="665031" y="60337"/>
                </a:lnTo>
                <a:lnTo>
                  <a:pt x="702981" y="85269"/>
                </a:lnTo>
                <a:lnTo>
                  <a:pt x="738081" y="113859"/>
                </a:lnTo>
                <a:lnTo>
                  <a:pt x="770061" y="145839"/>
                </a:lnTo>
                <a:lnTo>
                  <a:pt x="798652" y="180939"/>
                </a:lnTo>
                <a:lnTo>
                  <a:pt x="823583" y="218889"/>
                </a:lnTo>
                <a:lnTo>
                  <a:pt x="844587" y="259420"/>
                </a:lnTo>
                <a:lnTo>
                  <a:pt x="861392" y="302262"/>
                </a:lnTo>
                <a:lnTo>
                  <a:pt x="873729" y="347145"/>
                </a:lnTo>
                <a:lnTo>
                  <a:pt x="881329" y="393801"/>
                </a:lnTo>
                <a:lnTo>
                  <a:pt x="883922" y="441958"/>
                </a:lnTo>
                <a:lnTo>
                  <a:pt x="881329" y="490116"/>
                </a:lnTo>
                <a:lnTo>
                  <a:pt x="873729" y="536771"/>
                </a:lnTo>
                <a:lnTo>
                  <a:pt x="861391" y="581654"/>
                </a:lnTo>
                <a:lnTo>
                  <a:pt x="844586" y="624496"/>
                </a:lnTo>
                <a:lnTo>
                  <a:pt x="823583" y="665026"/>
                </a:lnTo>
                <a:lnTo>
                  <a:pt x="798651" y="702976"/>
                </a:lnTo>
                <a:lnTo>
                  <a:pt x="770060" y="738076"/>
                </a:lnTo>
                <a:lnTo>
                  <a:pt x="738080" y="770056"/>
                </a:lnTo>
                <a:lnTo>
                  <a:pt x="702980" y="798647"/>
                </a:lnTo>
                <a:lnTo>
                  <a:pt x="665030" y="823578"/>
                </a:lnTo>
                <a:lnTo>
                  <a:pt x="624499" y="844582"/>
                </a:lnTo>
                <a:lnTo>
                  <a:pt x="581657" y="861387"/>
                </a:lnTo>
                <a:lnTo>
                  <a:pt x="536774" y="873724"/>
                </a:lnTo>
                <a:lnTo>
                  <a:pt x="490119" y="881324"/>
                </a:lnTo>
                <a:lnTo>
                  <a:pt x="441961" y="883917"/>
                </a:lnTo>
                <a:lnTo>
                  <a:pt x="393804" y="881324"/>
                </a:lnTo>
                <a:lnTo>
                  <a:pt x="347149" y="873724"/>
                </a:lnTo>
                <a:lnTo>
                  <a:pt x="302265" y="861386"/>
                </a:lnTo>
                <a:lnTo>
                  <a:pt x="259424" y="844581"/>
                </a:lnTo>
                <a:lnTo>
                  <a:pt x="218893" y="823578"/>
                </a:lnTo>
                <a:lnTo>
                  <a:pt x="180943" y="798646"/>
                </a:lnTo>
                <a:lnTo>
                  <a:pt x="145843" y="770055"/>
                </a:lnTo>
                <a:lnTo>
                  <a:pt x="113863" y="738075"/>
                </a:lnTo>
                <a:lnTo>
                  <a:pt x="85272" y="702975"/>
                </a:lnTo>
                <a:lnTo>
                  <a:pt x="60341" y="665025"/>
                </a:lnTo>
                <a:lnTo>
                  <a:pt x="39338" y="624494"/>
                </a:lnTo>
                <a:lnTo>
                  <a:pt x="22533" y="581652"/>
                </a:lnTo>
                <a:lnTo>
                  <a:pt x="10195" y="536769"/>
                </a:lnTo>
                <a:lnTo>
                  <a:pt x="2595" y="490114"/>
                </a:lnTo>
                <a:lnTo>
                  <a:pt x="2" y="441956"/>
                </a:lnTo>
                <a:close/>
              </a:path>
            </a:pathLst>
          </a:custGeom>
          <a:ln w="25908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507420" y="1815760"/>
            <a:ext cx="500380" cy="501650"/>
          </a:xfrm>
          <a:custGeom>
            <a:avLst/>
            <a:gdLst/>
            <a:ahLst/>
            <a:cxnLst/>
            <a:rect l="l" t="t" r="r" b="b"/>
            <a:pathLst>
              <a:path w="500379" h="501650">
                <a:moveTo>
                  <a:pt x="232884" y="376002"/>
                </a:moveTo>
                <a:lnTo>
                  <a:pt x="196790" y="376002"/>
                </a:lnTo>
                <a:lnTo>
                  <a:pt x="184344" y="422357"/>
                </a:lnTo>
                <a:lnTo>
                  <a:pt x="184005" y="429961"/>
                </a:lnTo>
                <a:lnTo>
                  <a:pt x="186487" y="437089"/>
                </a:lnTo>
                <a:lnTo>
                  <a:pt x="191327" y="442788"/>
                </a:lnTo>
                <a:lnTo>
                  <a:pt x="198060" y="446106"/>
                </a:lnTo>
                <a:lnTo>
                  <a:pt x="400879" y="499955"/>
                </a:lnTo>
                <a:lnTo>
                  <a:pt x="409146" y="501028"/>
                </a:lnTo>
                <a:lnTo>
                  <a:pt x="416627" y="498923"/>
                </a:lnTo>
                <a:lnTo>
                  <a:pt x="422489" y="494222"/>
                </a:lnTo>
                <a:lnTo>
                  <a:pt x="425898" y="487509"/>
                </a:lnTo>
                <a:lnTo>
                  <a:pt x="432539" y="462490"/>
                </a:lnTo>
                <a:lnTo>
                  <a:pt x="392116" y="462490"/>
                </a:lnTo>
                <a:lnTo>
                  <a:pt x="221809" y="416134"/>
                </a:lnTo>
                <a:lnTo>
                  <a:pt x="232884" y="376002"/>
                </a:lnTo>
                <a:close/>
              </a:path>
              <a:path w="500379" h="501650">
                <a:moveTo>
                  <a:pt x="448562" y="175597"/>
                </a:moveTo>
                <a:lnTo>
                  <a:pt x="309440" y="175597"/>
                </a:lnTo>
                <a:lnTo>
                  <a:pt x="458411" y="215729"/>
                </a:lnTo>
                <a:lnTo>
                  <a:pt x="392116" y="462490"/>
                </a:lnTo>
                <a:lnTo>
                  <a:pt x="432539" y="462490"/>
                </a:lnTo>
                <a:lnTo>
                  <a:pt x="499686" y="209506"/>
                </a:lnTo>
                <a:lnTo>
                  <a:pt x="500025" y="201900"/>
                </a:lnTo>
                <a:lnTo>
                  <a:pt x="497543" y="194758"/>
                </a:lnTo>
                <a:lnTo>
                  <a:pt x="492703" y="189021"/>
                </a:lnTo>
                <a:lnTo>
                  <a:pt x="485970" y="185630"/>
                </a:lnTo>
                <a:lnTo>
                  <a:pt x="448562" y="175597"/>
                </a:lnTo>
                <a:close/>
              </a:path>
              <a:path w="500379" h="501650">
                <a:moveTo>
                  <a:pt x="250197" y="-2"/>
                </a:moveTo>
                <a:lnTo>
                  <a:pt x="15308" y="61677"/>
                </a:lnTo>
                <a:lnTo>
                  <a:pt x="3" y="77840"/>
                </a:lnTo>
                <a:lnTo>
                  <a:pt x="322" y="85426"/>
                </a:lnTo>
                <a:lnTo>
                  <a:pt x="81601" y="387305"/>
                </a:lnTo>
                <a:lnTo>
                  <a:pt x="84993" y="394038"/>
                </a:lnTo>
                <a:lnTo>
                  <a:pt x="90729" y="398878"/>
                </a:lnTo>
                <a:lnTo>
                  <a:pt x="97871" y="401360"/>
                </a:lnTo>
                <a:lnTo>
                  <a:pt x="105477" y="401021"/>
                </a:lnTo>
                <a:lnTo>
                  <a:pt x="196790" y="376002"/>
                </a:lnTo>
                <a:lnTo>
                  <a:pt x="232884" y="376002"/>
                </a:lnTo>
                <a:lnTo>
                  <a:pt x="235652" y="365969"/>
                </a:lnTo>
                <a:lnTo>
                  <a:pt x="249317" y="362286"/>
                </a:lnTo>
                <a:lnTo>
                  <a:pt x="112970" y="362286"/>
                </a:lnTo>
                <a:lnTo>
                  <a:pt x="40327" y="91776"/>
                </a:lnTo>
                <a:lnTo>
                  <a:pt x="236923" y="39071"/>
                </a:lnTo>
                <a:lnTo>
                  <a:pt x="273588" y="39072"/>
                </a:lnTo>
                <a:lnTo>
                  <a:pt x="266895" y="14052"/>
                </a:lnTo>
                <a:lnTo>
                  <a:pt x="263504" y="7320"/>
                </a:lnTo>
                <a:lnTo>
                  <a:pt x="257672" y="2480"/>
                </a:lnTo>
                <a:lnTo>
                  <a:pt x="250197" y="-2"/>
                </a:lnTo>
                <a:close/>
              </a:path>
              <a:path w="500379" h="501650">
                <a:moveTo>
                  <a:pt x="273588" y="39072"/>
                </a:moveTo>
                <a:lnTo>
                  <a:pt x="236923" y="39071"/>
                </a:lnTo>
                <a:lnTo>
                  <a:pt x="309440" y="309582"/>
                </a:lnTo>
                <a:lnTo>
                  <a:pt x="112970" y="362286"/>
                </a:lnTo>
                <a:lnTo>
                  <a:pt x="249317" y="362286"/>
                </a:lnTo>
                <a:lnTo>
                  <a:pt x="333188" y="339681"/>
                </a:lnTo>
                <a:lnTo>
                  <a:pt x="347833" y="323518"/>
                </a:lnTo>
                <a:lnTo>
                  <a:pt x="347032" y="315932"/>
                </a:lnTo>
                <a:lnTo>
                  <a:pt x="309440" y="175597"/>
                </a:lnTo>
                <a:lnTo>
                  <a:pt x="448562" y="175597"/>
                </a:lnTo>
                <a:lnTo>
                  <a:pt x="299407" y="135592"/>
                </a:lnTo>
                <a:lnTo>
                  <a:pt x="273588" y="39072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889041" y="2129315"/>
            <a:ext cx="210230" cy="2206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057643" y="2148839"/>
            <a:ext cx="1905" cy="714375"/>
          </a:xfrm>
          <a:custGeom>
            <a:avLst/>
            <a:gdLst/>
            <a:ahLst/>
            <a:cxnLst/>
            <a:rect l="l" t="t" r="r" b="b"/>
            <a:pathLst>
              <a:path w="1904" h="714375">
                <a:moveTo>
                  <a:pt x="1526" y="4"/>
                </a:moveTo>
                <a:lnTo>
                  <a:pt x="1" y="714379"/>
                </a:lnTo>
              </a:path>
            </a:pathLst>
          </a:custGeom>
          <a:ln w="12192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630161" y="1636014"/>
            <a:ext cx="883919" cy="883919"/>
          </a:xfrm>
          <a:custGeom>
            <a:avLst/>
            <a:gdLst/>
            <a:ahLst/>
            <a:cxnLst/>
            <a:rect l="l" t="t" r="r" b="b"/>
            <a:pathLst>
              <a:path w="883920" h="883919">
                <a:moveTo>
                  <a:pt x="441963" y="4"/>
                </a:moveTo>
                <a:lnTo>
                  <a:pt x="393806" y="2597"/>
                </a:lnTo>
                <a:lnTo>
                  <a:pt x="347150" y="10197"/>
                </a:lnTo>
                <a:lnTo>
                  <a:pt x="302267" y="22534"/>
                </a:lnTo>
                <a:lnTo>
                  <a:pt x="259425" y="39339"/>
                </a:lnTo>
                <a:lnTo>
                  <a:pt x="218894" y="60342"/>
                </a:lnTo>
                <a:lnTo>
                  <a:pt x="180944" y="85274"/>
                </a:lnTo>
                <a:lnTo>
                  <a:pt x="145844" y="113865"/>
                </a:lnTo>
                <a:lnTo>
                  <a:pt x="113864" y="145845"/>
                </a:lnTo>
                <a:lnTo>
                  <a:pt x="85274" y="180945"/>
                </a:lnTo>
                <a:lnTo>
                  <a:pt x="60342" y="218895"/>
                </a:lnTo>
                <a:lnTo>
                  <a:pt x="39338" y="259425"/>
                </a:lnTo>
                <a:lnTo>
                  <a:pt x="22533" y="302267"/>
                </a:lnTo>
                <a:lnTo>
                  <a:pt x="10196" y="347150"/>
                </a:lnTo>
                <a:lnTo>
                  <a:pt x="2596" y="393805"/>
                </a:lnTo>
                <a:lnTo>
                  <a:pt x="2" y="441963"/>
                </a:lnTo>
                <a:lnTo>
                  <a:pt x="2595" y="490120"/>
                </a:lnTo>
                <a:lnTo>
                  <a:pt x="10195" y="536776"/>
                </a:lnTo>
                <a:lnTo>
                  <a:pt x="22533" y="581659"/>
                </a:lnTo>
                <a:lnTo>
                  <a:pt x="39338" y="624501"/>
                </a:lnTo>
                <a:lnTo>
                  <a:pt x="60341" y="665031"/>
                </a:lnTo>
                <a:lnTo>
                  <a:pt x="85272" y="702982"/>
                </a:lnTo>
                <a:lnTo>
                  <a:pt x="113863" y="738082"/>
                </a:lnTo>
                <a:lnTo>
                  <a:pt x="145843" y="770062"/>
                </a:lnTo>
                <a:lnTo>
                  <a:pt x="180943" y="798652"/>
                </a:lnTo>
                <a:lnTo>
                  <a:pt x="218893" y="823584"/>
                </a:lnTo>
                <a:lnTo>
                  <a:pt x="259424" y="844587"/>
                </a:lnTo>
                <a:lnTo>
                  <a:pt x="302265" y="861393"/>
                </a:lnTo>
                <a:lnTo>
                  <a:pt x="347149" y="873730"/>
                </a:lnTo>
                <a:lnTo>
                  <a:pt x="393804" y="881330"/>
                </a:lnTo>
                <a:lnTo>
                  <a:pt x="441961" y="883924"/>
                </a:lnTo>
                <a:lnTo>
                  <a:pt x="490119" y="881331"/>
                </a:lnTo>
                <a:lnTo>
                  <a:pt x="536774" y="873731"/>
                </a:lnTo>
                <a:lnTo>
                  <a:pt x="581657" y="861393"/>
                </a:lnTo>
                <a:lnTo>
                  <a:pt x="624499" y="844588"/>
                </a:lnTo>
                <a:lnTo>
                  <a:pt x="665030" y="823585"/>
                </a:lnTo>
                <a:lnTo>
                  <a:pt x="702980" y="798653"/>
                </a:lnTo>
                <a:lnTo>
                  <a:pt x="738080" y="770063"/>
                </a:lnTo>
                <a:lnTo>
                  <a:pt x="770060" y="738083"/>
                </a:lnTo>
                <a:lnTo>
                  <a:pt x="798651" y="702983"/>
                </a:lnTo>
                <a:lnTo>
                  <a:pt x="823583" y="665033"/>
                </a:lnTo>
                <a:lnTo>
                  <a:pt x="844586" y="624502"/>
                </a:lnTo>
                <a:lnTo>
                  <a:pt x="861391" y="581661"/>
                </a:lnTo>
                <a:lnTo>
                  <a:pt x="873729" y="536777"/>
                </a:lnTo>
                <a:lnTo>
                  <a:pt x="881329" y="490122"/>
                </a:lnTo>
                <a:lnTo>
                  <a:pt x="883922" y="441965"/>
                </a:lnTo>
                <a:lnTo>
                  <a:pt x="881329" y="393807"/>
                </a:lnTo>
                <a:lnTo>
                  <a:pt x="873729" y="347152"/>
                </a:lnTo>
                <a:lnTo>
                  <a:pt x="861392" y="302269"/>
                </a:lnTo>
                <a:lnTo>
                  <a:pt x="844587" y="259427"/>
                </a:lnTo>
                <a:lnTo>
                  <a:pt x="823583" y="218896"/>
                </a:lnTo>
                <a:lnTo>
                  <a:pt x="798652" y="180946"/>
                </a:lnTo>
                <a:lnTo>
                  <a:pt x="770061" y="145846"/>
                </a:lnTo>
                <a:lnTo>
                  <a:pt x="738081" y="113866"/>
                </a:lnTo>
                <a:lnTo>
                  <a:pt x="702981" y="85275"/>
                </a:lnTo>
                <a:lnTo>
                  <a:pt x="665031" y="60343"/>
                </a:lnTo>
                <a:lnTo>
                  <a:pt x="624501" y="39340"/>
                </a:lnTo>
                <a:lnTo>
                  <a:pt x="581659" y="22535"/>
                </a:lnTo>
                <a:lnTo>
                  <a:pt x="536776" y="10197"/>
                </a:lnTo>
                <a:lnTo>
                  <a:pt x="490121" y="2597"/>
                </a:lnTo>
                <a:lnTo>
                  <a:pt x="441963" y="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630161" y="1636014"/>
            <a:ext cx="883919" cy="883919"/>
          </a:xfrm>
          <a:custGeom>
            <a:avLst/>
            <a:gdLst/>
            <a:ahLst/>
            <a:cxnLst/>
            <a:rect l="l" t="t" r="r" b="b"/>
            <a:pathLst>
              <a:path w="883920" h="883919">
                <a:moveTo>
                  <a:pt x="2" y="441963"/>
                </a:moveTo>
                <a:lnTo>
                  <a:pt x="2596" y="393805"/>
                </a:lnTo>
                <a:lnTo>
                  <a:pt x="10196" y="347150"/>
                </a:lnTo>
                <a:lnTo>
                  <a:pt x="22533" y="302267"/>
                </a:lnTo>
                <a:lnTo>
                  <a:pt x="39338" y="259425"/>
                </a:lnTo>
                <a:lnTo>
                  <a:pt x="60342" y="218895"/>
                </a:lnTo>
                <a:lnTo>
                  <a:pt x="85274" y="180945"/>
                </a:lnTo>
                <a:lnTo>
                  <a:pt x="113864" y="145845"/>
                </a:lnTo>
                <a:lnTo>
                  <a:pt x="145844" y="113865"/>
                </a:lnTo>
                <a:lnTo>
                  <a:pt x="180944" y="85274"/>
                </a:lnTo>
                <a:lnTo>
                  <a:pt x="218894" y="60342"/>
                </a:lnTo>
                <a:lnTo>
                  <a:pt x="259425" y="39339"/>
                </a:lnTo>
                <a:lnTo>
                  <a:pt x="302267" y="22534"/>
                </a:lnTo>
                <a:lnTo>
                  <a:pt x="347150" y="10197"/>
                </a:lnTo>
                <a:lnTo>
                  <a:pt x="393806" y="2597"/>
                </a:lnTo>
                <a:lnTo>
                  <a:pt x="441963" y="4"/>
                </a:lnTo>
                <a:lnTo>
                  <a:pt x="490121" y="2597"/>
                </a:lnTo>
                <a:lnTo>
                  <a:pt x="536776" y="10197"/>
                </a:lnTo>
                <a:lnTo>
                  <a:pt x="581659" y="22535"/>
                </a:lnTo>
                <a:lnTo>
                  <a:pt x="624501" y="39340"/>
                </a:lnTo>
                <a:lnTo>
                  <a:pt x="665031" y="60343"/>
                </a:lnTo>
                <a:lnTo>
                  <a:pt x="702981" y="85275"/>
                </a:lnTo>
                <a:lnTo>
                  <a:pt x="738081" y="113866"/>
                </a:lnTo>
                <a:lnTo>
                  <a:pt x="770061" y="145846"/>
                </a:lnTo>
                <a:lnTo>
                  <a:pt x="798652" y="180946"/>
                </a:lnTo>
                <a:lnTo>
                  <a:pt x="823583" y="218896"/>
                </a:lnTo>
                <a:lnTo>
                  <a:pt x="844587" y="259427"/>
                </a:lnTo>
                <a:lnTo>
                  <a:pt x="861392" y="302269"/>
                </a:lnTo>
                <a:lnTo>
                  <a:pt x="873729" y="347152"/>
                </a:lnTo>
                <a:lnTo>
                  <a:pt x="881329" y="393807"/>
                </a:lnTo>
                <a:lnTo>
                  <a:pt x="883922" y="441965"/>
                </a:lnTo>
                <a:lnTo>
                  <a:pt x="881329" y="490122"/>
                </a:lnTo>
                <a:lnTo>
                  <a:pt x="873729" y="536777"/>
                </a:lnTo>
                <a:lnTo>
                  <a:pt x="861391" y="581661"/>
                </a:lnTo>
                <a:lnTo>
                  <a:pt x="844586" y="624502"/>
                </a:lnTo>
                <a:lnTo>
                  <a:pt x="823583" y="665033"/>
                </a:lnTo>
                <a:lnTo>
                  <a:pt x="798651" y="702983"/>
                </a:lnTo>
                <a:lnTo>
                  <a:pt x="770060" y="738083"/>
                </a:lnTo>
                <a:lnTo>
                  <a:pt x="738080" y="770063"/>
                </a:lnTo>
                <a:lnTo>
                  <a:pt x="702980" y="798653"/>
                </a:lnTo>
                <a:lnTo>
                  <a:pt x="665030" y="823585"/>
                </a:lnTo>
                <a:lnTo>
                  <a:pt x="624499" y="844588"/>
                </a:lnTo>
                <a:lnTo>
                  <a:pt x="581657" y="861393"/>
                </a:lnTo>
                <a:lnTo>
                  <a:pt x="536774" y="873731"/>
                </a:lnTo>
                <a:lnTo>
                  <a:pt x="490119" y="881331"/>
                </a:lnTo>
                <a:lnTo>
                  <a:pt x="441961" y="883924"/>
                </a:lnTo>
                <a:lnTo>
                  <a:pt x="393804" y="881330"/>
                </a:lnTo>
                <a:lnTo>
                  <a:pt x="347149" y="873730"/>
                </a:lnTo>
                <a:lnTo>
                  <a:pt x="302265" y="861393"/>
                </a:lnTo>
                <a:lnTo>
                  <a:pt x="259424" y="844587"/>
                </a:lnTo>
                <a:lnTo>
                  <a:pt x="218893" y="823584"/>
                </a:lnTo>
                <a:lnTo>
                  <a:pt x="180943" y="798652"/>
                </a:lnTo>
                <a:lnTo>
                  <a:pt x="145843" y="770062"/>
                </a:lnTo>
                <a:lnTo>
                  <a:pt x="113863" y="738082"/>
                </a:lnTo>
                <a:lnTo>
                  <a:pt x="85272" y="702982"/>
                </a:lnTo>
                <a:lnTo>
                  <a:pt x="60341" y="665031"/>
                </a:lnTo>
                <a:lnTo>
                  <a:pt x="39338" y="624501"/>
                </a:lnTo>
                <a:lnTo>
                  <a:pt x="22533" y="581659"/>
                </a:lnTo>
                <a:lnTo>
                  <a:pt x="10195" y="536776"/>
                </a:lnTo>
                <a:lnTo>
                  <a:pt x="2595" y="490120"/>
                </a:lnTo>
                <a:lnTo>
                  <a:pt x="2" y="441963"/>
                </a:lnTo>
                <a:close/>
              </a:path>
            </a:pathLst>
          </a:custGeom>
          <a:ln w="25908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384291" y="2112264"/>
            <a:ext cx="1905" cy="714375"/>
          </a:xfrm>
          <a:custGeom>
            <a:avLst/>
            <a:gdLst/>
            <a:ahLst/>
            <a:cxnLst/>
            <a:rect l="l" t="t" r="r" b="b"/>
            <a:pathLst>
              <a:path w="1904" h="714375">
                <a:moveTo>
                  <a:pt x="1653" y="0"/>
                </a:moveTo>
                <a:lnTo>
                  <a:pt x="1" y="714375"/>
                </a:lnTo>
              </a:path>
            </a:pathLst>
          </a:custGeom>
          <a:ln w="12192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956809" y="1599438"/>
            <a:ext cx="882650" cy="882650"/>
          </a:xfrm>
          <a:custGeom>
            <a:avLst/>
            <a:gdLst/>
            <a:ahLst/>
            <a:cxnLst/>
            <a:rect l="l" t="t" r="r" b="b"/>
            <a:pathLst>
              <a:path w="882650" h="882650">
                <a:moveTo>
                  <a:pt x="441201" y="0"/>
                </a:moveTo>
                <a:lnTo>
                  <a:pt x="393120" y="2589"/>
                </a:lnTo>
                <a:lnTo>
                  <a:pt x="346540" y="10174"/>
                </a:lnTo>
                <a:lnTo>
                  <a:pt x="301731" y="22488"/>
                </a:lnTo>
                <a:lnTo>
                  <a:pt x="258961" y="39262"/>
                </a:lnTo>
                <a:lnTo>
                  <a:pt x="218499" y="60226"/>
                </a:lnTo>
                <a:lnTo>
                  <a:pt x="180615" y="85112"/>
                </a:lnTo>
                <a:lnTo>
                  <a:pt x="145577" y="113651"/>
                </a:lnTo>
                <a:lnTo>
                  <a:pt x="113654" y="145574"/>
                </a:lnTo>
                <a:lnTo>
                  <a:pt x="85115" y="180612"/>
                </a:lnTo>
                <a:lnTo>
                  <a:pt x="60229" y="218496"/>
                </a:lnTo>
                <a:lnTo>
                  <a:pt x="39264" y="258957"/>
                </a:lnTo>
                <a:lnTo>
                  <a:pt x="22491" y="301727"/>
                </a:lnTo>
                <a:lnTo>
                  <a:pt x="10176" y="346536"/>
                </a:lnTo>
                <a:lnTo>
                  <a:pt x="2591" y="393116"/>
                </a:lnTo>
                <a:lnTo>
                  <a:pt x="2" y="441198"/>
                </a:lnTo>
                <a:lnTo>
                  <a:pt x="2590" y="489279"/>
                </a:lnTo>
                <a:lnTo>
                  <a:pt x="10176" y="535859"/>
                </a:lnTo>
                <a:lnTo>
                  <a:pt x="22490" y="580668"/>
                </a:lnTo>
                <a:lnTo>
                  <a:pt x="39264" y="623438"/>
                </a:lnTo>
                <a:lnTo>
                  <a:pt x="60228" y="663899"/>
                </a:lnTo>
                <a:lnTo>
                  <a:pt x="85114" y="701783"/>
                </a:lnTo>
                <a:lnTo>
                  <a:pt x="113653" y="736821"/>
                </a:lnTo>
                <a:lnTo>
                  <a:pt x="145576" y="768744"/>
                </a:lnTo>
                <a:lnTo>
                  <a:pt x="180614" y="797284"/>
                </a:lnTo>
                <a:lnTo>
                  <a:pt x="218498" y="822170"/>
                </a:lnTo>
                <a:lnTo>
                  <a:pt x="258959" y="843134"/>
                </a:lnTo>
                <a:lnTo>
                  <a:pt x="301729" y="859908"/>
                </a:lnTo>
                <a:lnTo>
                  <a:pt x="346538" y="872222"/>
                </a:lnTo>
                <a:lnTo>
                  <a:pt x="393118" y="879808"/>
                </a:lnTo>
                <a:lnTo>
                  <a:pt x="441199" y="882396"/>
                </a:lnTo>
                <a:lnTo>
                  <a:pt x="489281" y="879808"/>
                </a:lnTo>
                <a:lnTo>
                  <a:pt x="535861" y="872223"/>
                </a:lnTo>
                <a:lnTo>
                  <a:pt x="580670" y="859909"/>
                </a:lnTo>
                <a:lnTo>
                  <a:pt x="623440" y="843135"/>
                </a:lnTo>
                <a:lnTo>
                  <a:pt x="663901" y="822171"/>
                </a:lnTo>
                <a:lnTo>
                  <a:pt x="701785" y="797285"/>
                </a:lnTo>
                <a:lnTo>
                  <a:pt x="736823" y="768746"/>
                </a:lnTo>
                <a:lnTo>
                  <a:pt x="768746" y="736823"/>
                </a:lnTo>
                <a:lnTo>
                  <a:pt x="797285" y="701785"/>
                </a:lnTo>
                <a:lnTo>
                  <a:pt x="822172" y="663901"/>
                </a:lnTo>
                <a:lnTo>
                  <a:pt x="843136" y="623439"/>
                </a:lnTo>
                <a:lnTo>
                  <a:pt x="859910" y="580670"/>
                </a:lnTo>
                <a:lnTo>
                  <a:pt x="872224" y="535860"/>
                </a:lnTo>
                <a:lnTo>
                  <a:pt x="879810" y="489281"/>
                </a:lnTo>
                <a:lnTo>
                  <a:pt x="882398" y="441199"/>
                </a:lnTo>
                <a:lnTo>
                  <a:pt x="879810" y="393118"/>
                </a:lnTo>
                <a:lnTo>
                  <a:pt x="872224" y="346538"/>
                </a:lnTo>
                <a:lnTo>
                  <a:pt x="859910" y="301729"/>
                </a:lnTo>
                <a:lnTo>
                  <a:pt x="843137" y="258959"/>
                </a:lnTo>
                <a:lnTo>
                  <a:pt x="822172" y="218498"/>
                </a:lnTo>
                <a:lnTo>
                  <a:pt x="797286" y="180613"/>
                </a:lnTo>
                <a:lnTo>
                  <a:pt x="768747" y="145575"/>
                </a:lnTo>
                <a:lnTo>
                  <a:pt x="736825" y="113652"/>
                </a:lnTo>
                <a:lnTo>
                  <a:pt x="701787" y="85113"/>
                </a:lnTo>
                <a:lnTo>
                  <a:pt x="663903" y="60227"/>
                </a:lnTo>
                <a:lnTo>
                  <a:pt x="623441" y="39263"/>
                </a:lnTo>
                <a:lnTo>
                  <a:pt x="580671" y="22489"/>
                </a:lnTo>
                <a:lnTo>
                  <a:pt x="535862" y="10175"/>
                </a:lnTo>
                <a:lnTo>
                  <a:pt x="489283" y="2589"/>
                </a:lnTo>
                <a:lnTo>
                  <a:pt x="4412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956809" y="1599438"/>
            <a:ext cx="882650" cy="882650"/>
          </a:xfrm>
          <a:custGeom>
            <a:avLst/>
            <a:gdLst/>
            <a:ahLst/>
            <a:cxnLst/>
            <a:rect l="l" t="t" r="r" b="b"/>
            <a:pathLst>
              <a:path w="882650" h="882650">
                <a:moveTo>
                  <a:pt x="2" y="441198"/>
                </a:moveTo>
                <a:lnTo>
                  <a:pt x="2591" y="393116"/>
                </a:lnTo>
                <a:lnTo>
                  <a:pt x="10176" y="346536"/>
                </a:lnTo>
                <a:lnTo>
                  <a:pt x="22491" y="301727"/>
                </a:lnTo>
                <a:lnTo>
                  <a:pt x="39264" y="258957"/>
                </a:lnTo>
                <a:lnTo>
                  <a:pt x="60229" y="218496"/>
                </a:lnTo>
                <a:lnTo>
                  <a:pt x="85115" y="180612"/>
                </a:lnTo>
                <a:lnTo>
                  <a:pt x="113654" y="145574"/>
                </a:lnTo>
                <a:lnTo>
                  <a:pt x="145577" y="113651"/>
                </a:lnTo>
                <a:lnTo>
                  <a:pt x="180615" y="85112"/>
                </a:lnTo>
                <a:lnTo>
                  <a:pt x="218499" y="60226"/>
                </a:lnTo>
                <a:lnTo>
                  <a:pt x="258961" y="39262"/>
                </a:lnTo>
                <a:lnTo>
                  <a:pt x="301731" y="22488"/>
                </a:lnTo>
                <a:lnTo>
                  <a:pt x="346540" y="10174"/>
                </a:lnTo>
                <a:lnTo>
                  <a:pt x="393120" y="2589"/>
                </a:lnTo>
                <a:lnTo>
                  <a:pt x="441201" y="0"/>
                </a:lnTo>
                <a:lnTo>
                  <a:pt x="489283" y="2589"/>
                </a:lnTo>
                <a:lnTo>
                  <a:pt x="535862" y="10175"/>
                </a:lnTo>
                <a:lnTo>
                  <a:pt x="580671" y="22489"/>
                </a:lnTo>
                <a:lnTo>
                  <a:pt x="623441" y="39263"/>
                </a:lnTo>
                <a:lnTo>
                  <a:pt x="663903" y="60227"/>
                </a:lnTo>
                <a:lnTo>
                  <a:pt x="701787" y="85113"/>
                </a:lnTo>
                <a:lnTo>
                  <a:pt x="736825" y="113652"/>
                </a:lnTo>
                <a:lnTo>
                  <a:pt x="768747" y="145575"/>
                </a:lnTo>
                <a:lnTo>
                  <a:pt x="797286" y="180613"/>
                </a:lnTo>
                <a:lnTo>
                  <a:pt x="822172" y="218498"/>
                </a:lnTo>
                <a:lnTo>
                  <a:pt x="843137" y="258959"/>
                </a:lnTo>
                <a:lnTo>
                  <a:pt x="859910" y="301729"/>
                </a:lnTo>
                <a:lnTo>
                  <a:pt x="872224" y="346538"/>
                </a:lnTo>
                <a:lnTo>
                  <a:pt x="879810" y="393118"/>
                </a:lnTo>
                <a:lnTo>
                  <a:pt x="882398" y="441199"/>
                </a:lnTo>
                <a:lnTo>
                  <a:pt x="879810" y="489281"/>
                </a:lnTo>
                <a:lnTo>
                  <a:pt x="872224" y="535860"/>
                </a:lnTo>
                <a:lnTo>
                  <a:pt x="859910" y="580670"/>
                </a:lnTo>
                <a:lnTo>
                  <a:pt x="843136" y="623439"/>
                </a:lnTo>
                <a:lnTo>
                  <a:pt x="822172" y="663901"/>
                </a:lnTo>
                <a:lnTo>
                  <a:pt x="797285" y="701785"/>
                </a:lnTo>
                <a:lnTo>
                  <a:pt x="768746" y="736823"/>
                </a:lnTo>
                <a:lnTo>
                  <a:pt x="736823" y="768746"/>
                </a:lnTo>
                <a:lnTo>
                  <a:pt x="701785" y="797285"/>
                </a:lnTo>
                <a:lnTo>
                  <a:pt x="663901" y="822171"/>
                </a:lnTo>
                <a:lnTo>
                  <a:pt x="623440" y="843135"/>
                </a:lnTo>
                <a:lnTo>
                  <a:pt x="580670" y="859909"/>
                </a:lnTo>
                <a:lnTo>
                  <a:pt x="535861" y="872223"/>
                </a:lnTo>
                <a:lnTo>
                  <a:pt x="489281" y="879808"/>
                </a:lnTo>
                <a:lnTo>
                  <a:pt x="441199" y="882396"/>
                </a:lnTo>
                <a:lnTo>
                  <a:pt x="393118" y="879808"/>
                </a:lnTo>
                <a:lnTo>
                  <a:pt x="346538" y="872222"/>
                </a:lnTo>
                <a:lnTo>
                  <a:pt x="301729" y="859908"/>
                </a:lnTo>
                <a:lnTo>
                  <a:pt x="258959" y="843134"/>
                </a:lnTo>
                <a:lnTo>
                  <a:pt x="218498" y="822170"/>
                </a:lnTo>
                <a:lnTo>
                  <a:pt x="180614" y="797284"/>
                </a:lnTo>
                <a:lnTo>
                  <a:pt x="145576" y="768744"/>
                </a:lnTo>
                <a:lnTo>
                  <a:pt x="113653" y="736821"/>
                </a:lnTo>
                <a:lnTo>
                  <a:pt x="85114" y="701783"/>
                </a:lnTo>
                <a:lnTo>
                  <a:pt x="60228" y="663899"/>
                </a:lnTo>
                <a:lnTo>
                  <a:pt x="39264" y="623438"/>
                </a:lnTo>
                <a:lnTo>
                  <a:pt x="22490" y="580668"/>
                </a:lnTo>
                <a:lnTo>
                  <a:pt x="10176" y="535859"/>
                </a:lnTo>
                <a:lnTo>
                  <a:pt x="2590" y="489279"/>
                </a:lnTo>
                <a:lnTo>
                  <a:pt x="2" y="441198"/>
                </a:lnTo>
                <a:close/>
              </a:path>
            </a:pathLst>
          </a:custGeom>
          <a:ln w="25908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882139" y="1851660"/>
            <a:ext cx="598932" cy="5044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385378" y="4405263"/>
            <a:ext cx="6768465" cy="431800"/>
          </a:xfrm>
          <a:custGeom>
            <a:avLst/>
            <a:gdLst/>
            <a:ahLst/>
            <a:cxnLst/>
            <a:rect l="l" t="t" r="r" b="b"/>
            <a:pathLst>
              <a:path w="6768465" h="431800">
                <a:moveTo>
                  <a:pt x="5924295" y="4"/>
                </a:moveTo>
                <a:lnTo>
                  <a:pt x="0" y="-7"/>
                </a:lnTo>
                <a:lnTo>
                  <a:pt x="110615" y="210775"/>
                </a:lnTo>
                <a:lnTo>
                  <a:pt x="-1" y="431284"/>
                </a:lnTo>
                <a:lnTo>
                  <a:pt x="5924294" y="431296"/>
                </a:lnTo>
                <a:lnTo>
                  <a:pt x="6768082" y="215652"/>
                </a:lnTo>
                <a:lnTo>
                  <a:pt x="5924295" y="4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242122" y="4406787"/>
            <a:ext cx="222885" cy="429895"/>
          </a:xfrm>
          <a:custGeom>
            <a:avLst/>
            <a:gdLst/>
            <a:ahLst/>
            <a:cxnLst/>
            <a:rect l="l" t="t" r="r" b="b"/>
            <a:pathLst>
              <a:path w="222884" h="429895">
                <a:moveTo>
                  <a:pt x="111251" y="-7"/>
                </a:moveTo>
                <a:lnTo>
                  <a:pt x="0" y="-7"/>
                </a:lnTo>
                <a:lnTo>
                  <a:pt x="111250" y="214876"/>
                </a:lnTo>
                <a:lnTo>
                  <a:pt x="-1" y="429760"/>
                </a:lnTo>
                <a:lnTo>
                  <a:pt x="111250" y="429760"/>
                </a:lnTo>
                <a:lnTo>
                  <a:pt x="222502" y="214877"/>
                </a:lnTo>
                <a:lnTo>
                  <a:pt x="111251" y="-7"/>
                </a:lnTo>
                <a:close/>
              </a:path>
            </a:pathLst>
          </a:custGeom>
          <a:solidFill>
            <a:srgbClr val="00416B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146111" y="4406787"/>
            <a:ext cx="165100" cy="429895"/>
          </a:xfrm>
          <a:custGeom>
            <a:avLst/>
            <a:gdLst/>
            <a:ahLst/>
            <a:cxnLst/>
            <a:rect l="l" t="t" r="r" b="b"/>
            <a:pathLst>
              <a:path w="165100" h="429895">
                <a:moveTo>
                  <a:pt x="71677" y="-7"/>
                </a:moveTo>
                <a:lnTo>
                  <a:pt x="0" y="-7"/>
                </a:lnTo>
                <a:lnTo>
                  <a:pt x="89876" y="212616"/>
                </a:lnTo>
                <a:lnTo>
                  <a:pt x="-1" y="429760"/>
                </a:lnTo>
                <a:lnTo>
                  <a:pt x="71676" y="429760"/>
                </a:lnTo>
                <a:lnTo>
                  <a:pt x="164590" y="210355"/>
                </a:lnTo>
                <a:lnTo>
                  <a:pt x="71677" y="-7"/>
                </a:lnTo>
                <a:close/>
              </a:path>
            </a:pathLst>
          </a:custGeom>
          <a:solidFill>
            <a:srgbClr val="00619F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057719" y="4405263"/>
            <a:ext cx="158750" cy="431800"/>
          </a:xfrm>
          <a:custGeom>
            <a:avLst/>
            <a:gdLst/>
            <a:ahLst/>
            <a:cxnLst/>
            <a:rect l="l" t="t" r="r" b="b"/>
            <a:pathLst>
              <a:path w="158750" h="431800">
                <a:moveTo>
                  <a:pt x="4431" y="-7"/>
                </a:moveTo>
                <a:lnTo>
                  <a:pt x="105878" y="216209"/>
                </a:lnTo>
                <a:lnTo>
                  <a:pt x="-1" y="431284"/>
                </a:lnTo>
                <a:lnTo>
                  <a:pt x="57059" y="431284"/>
                </a:lnTo>
                <a:lnTo>
                  <a:pt x="158494" y="215067"/>
                </a:lnTo>
                <a:lnTo>
                  <a:pt x="57060" y="1135"/>
                </a:lnTo>
                <a:lnTo>
                  <a:pt x="4431" y="-7"/>
                </a:lnTo>
                <a:close/>
              </a:path>
            </a:pathLst>
          </a:custGeom>
          <a:solidFill>
            <a:srgbClr val="4F6491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312477" y="4497719"/>
            <a:ext cx="252031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10" dirty="0">
                <a:solidFill>
                  <a:srgbClr val="FFFFFF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Microsoft JhengHei"/>
              </a:rPr>
              <a:t>第四</a:t>
            </a:r>
            <a:r>
              <a:rPr sz="1400" b="1" dirty="0">
                <a:solidFill>
                  <a:srgbClr val="FFFFFF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Microsoft JhengHei"/>
              </a:rPr>
              <a:t>届环</a:t>
            </a:r>
            <a:r>
              <a:rPr sz="1400" b="1" spc="-15" dirty="0">
                <a:solidFill>
                  <a:srgbClr val="FFFFFF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Microsoft JhengHei"/>
              </a:rPr>
              <a:t>保</a:t>
            </a:r>
            <a:r>
              <a:rPr sz="1400" b="1" dirty="0">
                <a:solidFill>
                  <a:srgbClr val="FFFFFF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Microsoft JhengHei"/>
              </a:rPr>
              <a:t>先锋</a:t>
            </a:r>
            <a:r>
              <a:rPr sz="1400" b="1" spc="-15" dirty="0">
                <a:solidFill>
                  <a:srgbClr val="FFFFFF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Microsoft JhengHei"/>
              </a:rPr>
              <a:t>项</a:t>
            </a:r>
            <a:r>
              <a:rPr sz="1400" b="1" dirty="0">
                <a:solidFill>
                  <a:srgbClr val="FFFFFF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Microsoft JhengHei"/>
              </a:rPr>
              <a:t>目进</a:t>
            </a:r>
            <a:r>
              <a:rPr sz="1400" b="1" spc="-15" dirty="0">
                <a:solidFill>
                  <a:srgbClr val="FFFFFF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Microsoft JhengHei"/>
              </a:rPr>
              <a:t>度</a:t>
            </a:r>
            <a:r>
              <a:rPr sz="1400" b="1" dirty="0">
                <a:solidFill>
                  <a:srgbClr val="FFFFFF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Microsoft JhengHei"/>
              </a:rPr>
              <a:t>时间轴</a:t>
            </a:r>
            <a:endParaRPr sz="1400">
              <a:latin typeface="方正兰亭黑_GBK" panose="02000000000000000000" pitchFamily="2" charset="-122"/>
              <a:ea typeface="方正兰亭黑_GBK" panose="02000000000000000000" pitchFamily="2" charset="-122"/>
              <a:cs typeface="Microsoft JhengHe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169408" y="1819655"/>
            <a:ext cx="451484" cy="462280"/>
          </a:xfrm>
          <a:custGeom>
            <a:avLst/>
            <a:gdLst/>
            <a:ahLst/>
            <a:cxnLst/>
            <a:rect l="l" t="t" r="r" b="b"/>
            <a:pathLst>
              <a:path w="451485" h="462280">
                <a:moveTo>
                  <a:pt x="225555" y="0"/>
                </a:moveTo>
                <a:lnTo>
                  <a:pt x="176971" y="4084"/>
                </a:lnTo>
                <a:lnTo>
                  <a:pt x="141306" y="14764"/>
                </a:lnTo>
                <a:lnTo>
                  <a:pt x="117380" y="29682"/>
                </a:lnTo>
                <a:lnTo>
                  <a:pt x="104016" y="46482"/>
                </a:lnTo>
                <a:lnTo>
                  <a:pt x="7496" y="46482"/>
                </a:lnTo>
                <a:lnTo>
                  <a:pt x="3" y="53975"/>
                </a:lnTo>
                <a:lnTo>
                  <a:pt x="3" y="64008"/>
                </a:lnTo>
                <a:lnTo>
                  <a:pt x="7483" y="121668"/>
                </a:lnTo>
                <a:lnTo>
                  <a:pt x="27357" y="166843"/>
                </a:lnTo>
                <a:lnTo>
                  <a:pt x="55772" y="202137"/>
                </a:lnTo>
                <a:lnTo>
                  <a:pt x="88874" y="230153"/>
                </a:lnTo>
                <a:lnTo>
                  <a:pt x="153182" y="274598"/>
                </a:lnTo>
                <a:lnTo>
                  <a:pt x="176040" y="294418"/>
                </a:lnTo>
                <a:lnTo>
                  <a:pt x="190444" y="315429"/>
                </a:lnTo>
                <a:lnTo>
                  <a:pt x="195455" y="340106"/>
                </a:lnTo>
                <a:lnTo>
                  <a:pt x="195455" y="372618"/>
                </a:lnTo>
                <a:lnTo>
                  <a:pt x="162643" y="378627"/>
                </a:lnTo>
                <a:lnTo>
                  <a:pt x="136892" y="388493"/>
                </a:lnTo>
                <a:lnTo>
                  <a:pt x="120070" y="401408"/>
                </a:lnTo>
                <a:lnTo>
                  <a:pt x="114048" y="416560"/>
                </a:lnTo>
                <a:lnTo>
                  <a:pt x="122845" y="434233"/>
                </a:lnTo>
                <a:lnTo>
                  <a:pt x="146798" y="448596"/>
                </a:lnTo>
                <a:lnTo>
                  <a:pt x="182253" y="458244"/>
                </a:lnTo>
                <a:lnTo>
                  <a:pt x="225554" y="461772"/>
                </a:lnTo>
                <a:lnTo>
                  <a:pt x="268855" y="458244"/>
                </a:lnTo>
                <a:lnTo>
                  <a:pt x="304310" y="448596"/>
                </a:lnTo>
                <a:lnTo>
                  <a:pt x="328263" y="434233"/>
                </a:lnTo>
                <a:lnTo>
                  <a:pt x="337060" y="416561"/>
                </a:lnTo>
                <a:lnTo>
                  <a:pt x="330839" y="401408"/>
                </a:lnTo>
                <a:lnTo>
                  <a:pt x="313581" y="388494"/>
                </a:lnTo>
                <a:lnTo>
                  <a:pt x="287393" y="378627"/>
                </a:lnTo>
                <a:lnTo>
                  <a:pt x="254383" y="372618"/>
                </a:lnTo>
                <a:lnTo>
                  <a:pt x="254383" y="340106"/>
                </a:lnTo>
                <a:lnTo>
                  <a:pt x="259394" y="315429"/>
                </a:lnTo>
                <a:lnTo>
                  <a:pt x="273798" y="294418"/>
                </a:lnTo>
                <a:lnTo>
                  <a:pt x="296656" y="274598"/>
                </a:lnTo>
                <a:lnTo>
                  <a:pt x="361097" y="230153"/>
                </a:lnTo>
                <a:lnTo>
                  <a:pt x="381127" y="213361"/>
                </a:lnTo>
                <a:lnTo>
                  <a:pt x="126621" y="213360"/>
                </a:lnTo>
                <a:lnTo>
                  <a:pt x="94689" y="189601"/>
                </a:lnTo>
                <a:lnTo>
                  <a:pt x="66900" y="161592"/>
                </a:lnTo>
                <a:lnTo>
                  <a:pt x="46397" y="126510"/>
                </a:lnTo>
                <a:lnTo>
                  <a:pt x="36324" y="81534"/>
                </a:lnTo>
                <a:lnTo>
                  <a:pt x="138372" y="81534"/>
                </a:lnTo>
                <a:lnTo>
                  <a:pt x="135490" y="79286"/>
                </a:lnTo>
                <a:lnTo>
                  <a:pt x="181579" y="34761"/>
                </a:lnTo>
                <a:lnTo>
                  <a:pt x="225555" y="30099"/>
                </a:lnTo>
                <a:lnTo>
                  <a:pt x="333364" y="30100"/>
                </a:lnTo>
                <a:lnTo>
                  <a:pt x="333014" y="29683"/>
                </a:lnTo>
                <a:lnTo>
                  <a:pt x="308851" y="14764"/>
                </a:lnTo>
                <a:lnTo>
                  <a:pt x="273424" y="4084"/>
                </a:lnTo>
                <a:lnTo>
                  <a:pt x="225555" y="0"/>
                </a:lnTo>
                <a:close/>
              </a:path>
              <a:path w="451485" h="462280">
                <a:moveTo>
                  <a:pt x="138372" y="81534"/>
                </a:moveTo>
                <a:lnTo>
                  <a:pt x="98935" y="81534"/>
                </a:lnTo>
                <a:lnTo>
                  <a:pt x="101672" y="123295"/>
                </a:lnTo>
                <a:lnTo>
                  <a:pt x="107587" y="158734"/>
                </a:lnTo>
                <a:lnTo>
                  <a:pt x="116098" y="188530"/>
                </a:lnTo>
                <a:lnTo>
                  <a:pt x="126621" y="213360"/>
                </a:lnTo>
                <a:lnTo>
                  <a:pt x="324487" y="213361"/>
                </a:lnTo>
                <a:lnTo>
                  <a:pt x="334296" y="188530"/>
                </a:lnTo>
                <a:lnTo>
                  <a:pt x="342569" y="158735"/>
                </a:lnTo>
                <a:lnTo>
                  <a:pt x="348723" y="123296"/>
                </a:lnTo>
                <a:lnTo>
                  <a:pt x="349991" y="107951"/>
                </a:lnTo>
                <a:lnTo>
                  <a:pt x="225554" y="107950"/>
                </a:lnTo>
                <a:lnTo>
                  <a:pt x="181579" y="103269"/>
                </a:lnTo>
                <a:lnTo>
                  <a:pt x="152069" y="92218"/>
                </a:lnTo>
                <a:lnTo>
                  <a:pt x="138372" y="81534"/>
                </a:lnTo>
                <a:close/>
              </a:path>
              <a:path w="451485" h="462280">
                <a:moveTo>
                  <a:pt x="448793" y="81535"/>
                </a:moveTo>
                <a:lnTo>
                  <a:pt x="414784" y="81535"/>
                </a:lnTo>
                <a:lnTo>
                  <a:pt x="404230" y="126511"/>
                </a:lnTo>
                <a:lnTo>
                  <a:pt x="383780" y="161592"/>
                </a:lnTo>
                <a:lnTo>
                  <a:pt x="356259" y="189602"/>
                </a:lnTo>
                <a:lnTo>
                  <a:pt x="324487" y="213361"/>
                </a:lnTo>
                <a:lnTo>
                  <a:pt x="381127" y="213361"/>
                </a:lnTo>
                <a:lnTo>
                  <a:pt x="394514" y="202138"/>
                </a:lnTo>
                <a:lnTo>
                  <a:pt x="423304" y="166844"/>
                </a:lnTo>
                <a:lnTo>
                  <a:pt x="443494" y="121669"/>
                </a:lnTo>
                <a:lnTo>
                  <a:pt x="448793" y="81535"/>
                </a:lnTo>
                <a:close/>
              </a:path>
              <a:path w="451485" h="462280">
                <a:moveTo>
                  <a:pt x="333364" y="30100"/>
                </a:moveTo>
                <a:lnTo>
                  <a:pt x="225555" y="30099"/>
                </a:lnTo>
                <a:lnTo>
                  <a:pt x="268995" y="34761"/>
                </a:lnTo>
                <a:lnTo>
                  <a:pt x="298564" y="45768"/>
                </a:lnTo>
                <a:lnTo>
                  <a:pt x="315441" y="58657"/>
                </a:lnTo>
                <a:lnTo>
                  <a:pt x="320805" y="68962"/>
                </a:lnTo>
                <a:lnTo>
                  <a:pt x="315441" y="79286"/>
                </a:lnTo>
                <a:lnTo>
                  <a:pt x="298564" y="92218"/>
                </a:lnTo>
                <a:lnTo>
                  <a:pt x="268994" y="103269"/>
                </a:lnTo>
                <a:lnTo>
                  <a:pt x="225554" y="107950"/>
                </a:lnTo>
                <a:lnTo>
                  <a:pt x="349991" y="107951"/>
                </a:lnTo>
                <a:lnTo>
                  <a:pt x="352173" y="81535"/>
                </a:lnTo>
                <a:lnTo>
                  <a:pt x="448793" y="81535"/>
                </a:lnTo>
                <a:lnTo>
                  <a:pt x="451107" y="64009"/>
                </a:lnTo>
                <a:lnTo>
                  <a:pt x="451107" y="53976"/>
                </a:lnTo>
                <a:lnTo>
                  <a:pt x="442344" y="46483"/>
                </a:lnTo>
                <a:lnTo>
                  <a:pt x="347094" y="46483"/>
                </a:lnTo>
                <a:lnTo>
                  <a:pt x="333364" y="3010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7028688" y="1961388"/>
            <a:ext cx="156971" cy="2026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7146035" y="1926335"/>
            <a:ext cx="97790" cy="274320"/>
          </a:xfrm>
          <a:custGeom>
            <a:avLst/>
            <a:gdLst/>
            <a:ahLst/>
            <a:cxnLst/>
            <a:rect l="l" t="t" r="r" b="b"/>
            <a:pathLst>
              <a:path w="97790" h="274319">
                <a:moveTo>
                  <a:pt x="30863" y="4"/>
                </a:moveTo>
                <a:lnTo>
                  <a:pt x="4828" y="22737"/>
                </a:lnTo>
                <a:lnTo>
                  <a:pt x="29343" y="43900"/>
                </a:lnTo>
                <a:lnTo>
                  <a:pt x="48358" y="70219"/>
                </a:lnTo>
                <a:lnTo>
                  <a:pt x="60657" y="100800"/>
                </a:lnTo>
                <a:lnTo>
                  <a:pt x="65026" y="134751"/>
                </a:lnTo>
                <a:lnTo>
                  <a:pt x="60349" y="170795"/>
                </a:lnTo>
                <a:lnTo>
                  <a:pt x="47135" y="202887"/>
                </a:lnTo>
                <a:lnTo>
                  <a:pt x="26610" y="230120"/>
                </a:lnTo>
                <a:lnTo>
                  <a:pt x="2" y="251591"/>
                </a:lnTo>
                <a:lnTo>
                  <a:pt x="24386" y="274324"/>
                </a:lnTo>
                <a:lnTo>
                  <a:pt x="54354" y="247712"/>
                </a:lnTo>
                <a:lnTo>
                  <a:pt x="77440" y="214872"/>
                </a:lnTo>
                <a:lnTo>
                  <a:pt x="92287" y="176865"/>
                </a:lnTo>
                <a:lnTo>
                  <a:pt x="97538" y="134751"/>
                </a:lnTo>
                <a:lnTo>
                  <a:pt x="92835" y="94730"/>
                </a:lnTo>
                <a:lnTo>
                  <a:pt x="79441" y="58234"/>
                </a:lnTo>
                <a:lnTo>
                  <a:pt x="58426" y="26309"/>
                </a:lnTo>
                <a:lnTo>
                  <a:pt x="30863" y="4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7188707" y="1883664"/>
            <a:ext cx="113030" cy="360045"/>
          </a:xfrm>
          <a:custGeom>
            <a:avLst/>
            <a:gdLst/>
            <a:ahLst/>
            <a:cxnLst/>
            <a:rect l="l" t="t" r="r" b="b"/>
            <a:pathLst>
              <a:path w="113029" h="360044">
                <a:moveTo>
                  <a:pt x="30610" y="4"/>
                </a:moveTo>
                <a:lnTo>
                  <a:pt x="4828" y="22610"/>
                </a:lnTo>
                <a:lnTo>
                  <a:pt x="35437" y="53604"/>
                </a:lnTo>
                <a:lnTo>
                  <a:pt x="58819" y="90349"/>
                </a:lnTo>
                <a:lnTo>
                  <a:pt x="73748" y="131927"/>
                </a:lnTo>
                <a:lnTo>
                  <a:pt x="78996" y="177423"/>
                </a:lnTo>
                <a:lnTo>
                  <a:pt x="73458" y="225066"/>
                </a:lnTo>
                <a:lnTo>
                  <a:pt x="57644" y="268149"/>
                </a:lnTo>
                <a:lnTo>
                  <a:pt x="32758" y="305778"/>
                </a:lnTo>
                <a:lnTo>
                  <a:pt x="2" y="337062"/>
                </a:lnTo>
                <a:lnTo>
                  <a:pt x="25783" y="359668"/>
                </a:lnTo>
                <a:lnTo>
                  <a:pt x="61825" y="323941"/>
                </a:lnTo>
                <a:lnTo>
                  <a:pt x="89235" y="280642"/>
                </a:lnTo>
                <a:lnTo>
                  <a:pt x="106668" y="231295"/>
                </a:lnTo>
                <a:lnTo>
                  <a:pt x="112778" y="177423"/>
                </a:lnTo>
                <a:lnTo>
                  <a:pt x="106958" y="125645"/>
                </a:lnTo>
                <a:lnTo>
                  <a:pt x="90410" y="77808"/>
                </a:lnTo>
                <a:lnTo>
                  <a:pt x="64505" y="35423"/>
                </a:lnTo>
                <a:lnTo>
                  <a:pt x="30610" y="4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950964" y="1961388"/>
            <a:ext cx="158495" cy="20269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6893052" y="1926335"/>
            <a:ext cx="99060" cy="274320"/>
          </a:xfrm>
          <a:custGeom>
            <a:avLst/>
            <a:gdLst/>
            <a:ahLst/>
            <a:cxnLst/>
            <a:rect l="l" t="t" r="r" b="b"/>
            <a:pathLst>
              <a:path w="99059" h="274319">
                <a:moveTo>
                  <a:pt x="73027" y="4"/>
                </a:moveTo>
                <a:lnTo>
                  <a:pt x="43133" y="26616"/>
                </a:lnTo>
                <a:lnTo>
                  <a:pt x="20084" y="59455"/>
                </a:lnTo>
                <a:lnTo>
                  <a:pt x="5251" y="97462"/>
                </a:lnTo>
                <a:lnTo>
                  <a:pt x="2" y="139576"/>
                </a:lnTo>
                <a:lnTo>
                  <a:pt x="4729" y="179597"/>
                </a:lnTo>
                <a:lnTo>
                  <a:pt x="18290" y="216094"/>
                </a:lnTo>
                <a:lnTo>
                  <a:pt x="39757" y="248019"/>
                </a:lnTo>
                <a:lnTo>
                  <a:pt x="68201" y="274324"/>
                </a:lnTo>
                <a:lnTo>
                  <a:pt x="92585" y="251591"/>
                </a:lnTo>
                <a:lnTo>
                  <a:pt x="68143" y="230427"/>
                </a:lnTo>
                <a:lnTo>
                  <a:pt x="49167" y="204108"/>
                </a:lnTo>
                <a:lnTo>
                  <a:pt x="36882" y="173527"/>
                </a:lnTo>
                <a:lnTo>
                  <a:pt x="32514" y="139576"/>
                </a:lnTo>
                <a:lnTo>
                  <a:pt x="37197" y="103532"/>
                </a:lnTo>
                <a:lnTo>
                  <a:pt x="50548" y="71441"/>
                </a:lnTo>
                <a:lnTo>
                  <a:pt x="71519" y="44207"/>
                </a:lnTo>
                <a:lnTo>
                  <a:pt x="99062" y="22737"/>
                </a:lnTo>
                <a:lnTo>
                  <a:pt x="73027" y="4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6835140" y="1883664"/>
            <a:ext cx="113030" cy="360045"/>
          </a:xfrm>
          <a:custGeom>
            <a:avLst/>
            <a:gdLst/>
            <a:ahLst/>
            <a:cxnLst/>
            <a:rect l="l" t="t" r="r" b="b"/>
            <a:pathLst>
              <a:path w="113029" h="360044">
                <a:moveTo>
                  <a:pt x="86998" y="3"/>
                </a:moveTo>
                <a:lnTo>
                  <a:pt x="50955" y="35730"/>
                </a:lnTo>
                <a:lnTo>
                  <a:pt x="23545" y="79029"/>
                </a:lnTo>
                <a:lnTo>
                  <a:pt x="6112" y="128376"/>
                </a:lnTo>
                <a:lnTo>
                  <a:pt x="2" y="182248"/>
                </a:lnTo>
                <a:lnTo>
                  <a:pt x="5822" y="234027"/>
                </a:lnTo>
                <a:lnTo>
                  <a:pt x="22370" y="281864"/>
                </a:lnTo>
                <a:lnTo>
                  <a:pt x="48276" y="324248"/>
                </a:lnTo>
                <a:lnTo>
                  <a:pt x="82171" y="359667"/>
                </a:lnTo>
                <a:lnTo>
                  <a:pt x="107952" y="337062"/>
                </a:lnTo>
                <a:lnTo>
                  <a:pt x="77343" y="306067"/>
                </a:lnTo>
                <a:lnTo>
                  <a:pt x="53961" y="269323"/>
                </a:lnTo>
                <a:lnTo>
                  <a:pt x="39033" y="227744"/>
                </a:lnTo>
                <a:lnTo>
                  <a:pt x="33784" y="182248"/>
                </a:lnTo>
                <a:lnTo>
                  <a:pt x="39323" y="135302"/>
                </a:lnTo>
                <a:lnTo>
                  <a:pt x="55136" y="92142"/>
                </a:lnTo>
                <a:lnTo>
                  <a:pt x="80022" y="54125"/>
                </a:lnTo>
                <a:lnTo>
                  <a:pt x="112778" y="22610"/>
                </a:lnTo>
                <a:lnTo>
                  <a:pt x="86998" y="3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549145" y="3023997"/>
            <a:ext cx="1348105" cy="564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845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线上远程考察</a:t>
            </a:r>
            <a:endParaRPr sz="1600">
              <a:latin typeface="方正兰亭黑_GBK" panose="02000000000000000000" pitchFamily="2" charset="-122"/>
              <a:ea typeface="方正兰亭黑_GBK" panose="02000000000000000000" pitchFamily="2" charset="-122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sz="1200" dirty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建议时间</a:t>
            </a:r>
            <a:r>
              <a:rPr sz="1200" spc="5" dirty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：</a:t>
            </a:r>
            <a:r>
              <a:rPr sz="1200" dirty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"/>
              </a:rPr>
              <a:t>5</a:t>
            </a:r>
            <a:r>
              <a:rPr sz="1200" spc="-195" dirty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"/>
              </a:rPr>
              <a:t> </a:t>
            </a:r>
            <a:r>
              <a:rPr sz="1200" dirty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月上旬</a:t>
            </a:r>
            <a:endParaRPr sz="1200">
              <a:latin typeface="方正兰亭黑_GBK" panose="02000000000000000000" pitchFamily="2" charset="-122"/>
              <a:ea typeface="方正兰亭黑_GBK" panose="02000000000000000000" pitchFamily="2" charset="-122"/>
              <a:cs typeface="Arial Unicode M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158489" y="2895608"/>
            <a:ext cx="1400810" cy="700405"/>
          </a:xfrm>
          <a:prstGeom prst="rect">
            <a:avLst/>
          </a:prstGeom>
        </p:spPr>
        <p:txBody>
          <a:bodyPr vert="horz" wrap="square" lIns="0" tIns="1536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sz="1600" spc="-5" dirty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线上答辩终评</a:t>
            </a:r>
            <a:endParaRPr sz="1600">
              <a:latin typeface="方正兰亭黑_GBK" panose="02000000000000000000" pitchFamily="2" charset="-122"/>
              <a:ea typeface="方正兰亭黑_GBK" panose="02000000000000000000" pitchFamily="2" charset="-122"/>
              <a:cs typeface="Arial Unicode MS"/>
            </a:endParaRPr>
          </a:p>
          <a:p>
            <a:pPr marL="64769">
              <a:lnSpc>
                <a:spcPct val="100000"/>
              </a:lnSpc>
              <a:spcBef>
                <a:spcPts val="840"/>
              </a:spcBef>
            </a:pPr>
            <a:r>
              <a:rPr sz="1200" dirty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建议时间</a:t>
            </a:r>
            <a:r>
              <a:rPr sz="1200" spc="-5" dirty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：</a:t>
            </a:r>
            <a:r>
              <a:rPr sz="1200" spc="-5" dirty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"/>
              </a:rPr>
              <a:t>5</a:t>
            </a:r>
            <a:r>
              <a:rPr sz="1200" spc="-250" dirty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"/>
              </a:rPr>
              <a:t> </a:t>
            </a:r>
            <a:r>
              <a:rPr sz="1200" dirty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月中旬</a:t>
            </a:r>
            <a:endParaRPr sz="1200">
              <a:latin typeface="方正兰亭黑_GBK" panose="02000000000000000000" pitchFamily="2" charset="-122"/>
              <a:ea typeface="方正兰亭黑_GBK" panose="02000000000000000000" pitchFamily="2" charset="-122"/>
              <a:cs typeface="Arial Unicode MS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769611" y="3034157"/>
            <a:ext cx="1377950" cy="5619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线上资助仪式</a:t>
            </a:r>
            <a:endParaRPr sz="1600">
              <a:solidFill>
                <a:srgbClr val="FF0000"/>
              </a:solidFill>
              <a:latin typeface="方正兰亭黑_GBK" panose="02000000000000000000" pitchFamily="2" charset="-122"/>
              <a:ea typeface="方正兰亭黑_GBK" panose="02000000000000000000" pitchFamily="2" charset="-122"/>
              <a:cs typeface="Arial Unicode MS"/>
            </a:endParaRPr>
          </a:p>
          <a:p>
            <a:pPr marL="41275">
              <a:lnSpc>
                <a:spcPct val="100000"/>
              </a:lnSpc>
              <a:spcBef>
                <a:spcPts val="865"/>
              </a:spcBef>
            </a:pPr>
            <a:r>
              <a:rPr sz="1200" dirty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建议时间：</a:t>
            </a:r>
            <a:r>
              <a:rPr sz="1200" dirty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"/>
              </a:rPr>
              <a:t>5</a:t>
            </a:r>
            <a:r>
              <a:rPr sz="1200" spc="-250" dirty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"/>
              </a:rPr>
              <a:t> </a:t>
            </a:r>
            <a:r>
              <a:rPr sz="1200" dirty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月中旬</a:t>
            </a:r>
            <a:endParaRPr sz="1200">
              <a:solidFill>
                <a:srgbClr val="FF0000"/>
              </a:solidFill>
              <a:latin typeface="方正兰亭黑_GBK" panose="02000000000000000000" pitchFamily="2" charset="-122"/>
              <a:ea typeface="方正兰亭黑_GBK" panose="02000000000000000000" pitchFamily="2" charset="-122"/>
              <a:cs typeface="Arial Unicode MS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464934" y="2901820"/>
            <a:ext cx="1307466" cy="685444"/>
          </a:xfrm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85"/>
              </a:spcBef>
            </a:pPr>
            <a:r>
              <a:rPr sz="1600" spc="-5" dirty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深度传播</a:t>
            </a:r>
            <a:endParaRPr sz="1600" dirty="0">
              <a:solidFill>
                <a:srgbClr val="FF0000"/>
              </a:solidFill>
              <a:latin typeface="方正兰亭黑_GBK" panose="02000000000000000000" pitchFamily="2" charset="-122"/>
              <a:ea typeface="方正兰亭黑_GBK" panose="02000000000000000000" pitchFamily="2" charset="-122"/>
              <a:cs typeface="Arial Unicode MS"/>
            </a:endParaRPr>
          </a:p>
          <a:p>
            <a:pPr algn="ctr">
              <a:lnSpc>
                <a:spcPct val="100000"/>
              </a:lnSpc>
              <a:spcBef>
                <a:spcPts val="815"/>
              </a:spcBef>
            </a:pPr>
            <a:r>
              <a:rPr sz="1200" dirty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建议时间：</a:t>
            </a:r>
            <a:r>
              <a:rPr sz="1200" dirty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"/>
              </a:rPr>
              <a:t>5</a:t>
            </a:r>
            <a:r>
              <a:rPr sz="1200" spc="-225" dirty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"/>
              </a:rPr>
              <a:t> </a:t>
            </a:r>
            <a:r>
              <a:rPr sz="1200" spc="-190" dirty="0" smtClean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"/>
              </a:rPr>
              <a:t> </a:t>
            </a:r>
            <a:r>
              <a:rPr sz="1200" dirty="0" smtClean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月</a:t>
            </a:r>
            <a:r>
              <a:rPr lang="zh-CN" altLang="en-US" sz="1200" dirty="0" smtClean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内</a:t>
            </a:r>
            <a:endParaRPr sz="1200" dirty="0">
              <a:solidFill>
                <a:srgbClr val="FF0000"/>
              </a:solidFill>
              <a:latin typeface="方正兰亭黑_GBK" panose="02000000000000000000" pitchFamily="2" charset="-122"/>
              <a:ea typeface="方正兰亭黑_GBK" panose="02000000000000000000" pitchFamily="2" charset="-122"/>
              <a:cs typeface="Arial Unicode MS"/>
            </a:endParaRPr>
          </a:p>
        </p:txBody>
      </p:sp>
      <p:sp>
        <p:nvSpPr>
          <p:cNvPr id="41" name="object 9"/>
          <p:cNvSpPr/>
          <p:nvPr/>
        </p:nvSpPr>
        <p:spPr>
          <a:xfrm>
            <a:off x="7793212" y="254412"/>
            <a:ext cx="1171479" cy="23774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1422575" y="3916901"/>
            <a:ext cx="3173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 smtClean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搭建线上视频会议平台 支持线上考察与终评</a:t>
            </a:r>
            <a:endParaRPr lang="zh-CN" altLang="en-US" sz="1200" dirty="0">
              <a:solidFill>
                <a:srgbClr val="FF000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4622867" y="3916900"/>
            <a:ext cx="3173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 dirty="0" smtClean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社会化、定制化专题传播</a:t>
            </a:r>
            <a:endParaRPr lang="zh-CN" altLang="en-US" sz="1200" dirty="0">
              <a:solidFill>
                <a:srgbClr val="FF000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84514" y="4817160"/>
            <a:ext cx="8953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7E7E7E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"/>
              </a:rPr>
              <a:t>4</a:t>
            </a:r>
            <a:endParaRPr sz="900">
              <a:latin typeface="方正兰亭黑_GBK" panose="02000000000000000000" pitchFamily="2" charset="-122"/>
              <a:ea typeface="方正兰亭黑_GBK" panose="02000000000000000000" pitchFamily="2" charset="-122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9636" y="379602"/>
            <a:ext cx="15525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方正兰亭黑_GBK" panose="02000000000000000000" pitchFamily="2" charset="-122"/>
                <a:ea typeface="方正兰亭黑_GBK" panose="02000000000000000000" pitchFamily="2" charset="-122"/>
              </a:rPr>
              <a:t>线上资助仪式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21179" y="2380004"/>
            <a:ext cx="1857930" cy="2043508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12700" algn="just">
              <a:lnSpc>
                <a:spcPct val="150000"/>
              </a:lnSpc>
              <a:spcBef>
                <a:spcPts val="815"/>
              </a:spcBef>
            </a:pPr>
            <a:r>
              <a:rPr lang="zh-CN" altLang="en-US" sz="1200" spc="90" dirty="0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采用微</a:t>
            </a:r>
            <a:r>
              <a:rPr lang="zh-CN" altLang="en-US" sz="1200" spc="105" dirty="0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信</a:t>
            </a:r>
            <a:r>
              <a:rPr lang="zh-CN" altLang="en-US" sz="1200" spc="90" dirty="0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推</a:t>
            </a:r>
            <a:r>
              <a:rPr lang="zh-CN" altLang="en-US" sz="1200" spc="100" dirty="0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送</a:t>
            </a:r>
            <a:r>
              <a:rPr lang="zh-CN" altLang="en-US" sz="1200" spc="105" dirty="0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等</a:t>
            </a:r>
            <a:r>
              <a:rPr lang="zh-CN" altLang="en-US" sz="1200" spc="90" dirty="0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社</a:t>
            </a:r>
            <a:r>
              <a:rPr lang="zh-CN" altLang="en-US" sz="1200" dirty="0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会</a:t>
            </a:r>
            <a:r>
              <a:rPr lang="zh-CN" altLang="en-US" sz="1200" spc="20" dirty="0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化、交</a:t>
            </a:r>
            <a:r>
              <a:rPr lang="zh-CN" altLang="en-US" sz="1200" spc="30" dirty="0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互</a:t>
            </a:r>
            <a:r>
              <a:rPr lang="zh-CN" altLang="en-US" sz="1200" spc="20" dirty="0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式传</a:t>
            </a:r>
            <a:r>
              <a:rPr lang="zh-CN" altLang="en-US" sz="1200" spc="30" dirty="0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播</a:t>
            </a:r>
            <a:r>
              <a:rPr lang="zh-CN" altLang="en-US" sz="1200" spc="20" dirty="0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渠</a:t>
            </a:r>
            <a:r>
              <a:rPr lang="zh-CN" altLang="en-US" sz="1200" spc="30" dirty="0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道</a:t>
            </a:r>
            <a:r>
              <a:rPr lang="zh-CN" altLang="en-US" sz="1200" spc="35" dirty="0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，</a:t>
            </a:r>
            <a:r>
              <a:rPr lang="zh-CN" altLang="en-US" sz="1200" spc="20" dirty="0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详细</a:t>
            </a:r>
            <a:r>
              <a:rPr lang="zh-CN" altLang="en-US" sz="1200" dirty="0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、</a:t>
            </a:r>
            <a:r>
              <a:rPr sz="1200" spc="30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趣味</a:t>
            </a:r>
            <a:r>
              <a:rPr sz="1200" spc="20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地</a:t>
            </a:r>
            <a:r>
              <a:rPr sz="1200" spc="30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传</a:t>
            </a:r>
            <a:r>
              <a:rPr sz="1200" spc="20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播</a:t>
            </a:r>
            <a:r>
              <a:rPr sz="1200" spc="30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获</a:t>
            </a:r>
            <a:r>
              <a:rPr sz="1200" spc="20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奖</a:t>
            </a:r>
            <a:r>
              <a:rPr sz="1200" spc="30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项</a:t>
            </a:r>
            <a:r>
              <a:rPr sz="1200" spc="20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目</a:t>
            </a:r>
            <a:r>
              <a:rPr sz="1200" spc="30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信</a:t>
            </a:r>
            <a:r>
              <a:rPr sz="1200" spc="45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息</a:t>
            </a:r>
            <a:r>
              <a:rPr sz="1200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，</a:t>
            </a:r>
            <a:r>
              <a:rPr sz="1200" spc="-5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打造项目传播力</a:t>
            </a:r>
            <a:r>
              <a:rPr lang="zh-CN" altLang="en-US" sz="1200" dirty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。</a:t>
            </a:r>
            <a:r>
              <a:rPr sz="1200" spc="35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同时</a:t>
            </a:r>
            <a:r>
              <a:rPr sz="1200" spc="20" dirty="0" err="1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，</a:t>
            </a:r>
            <a:r>
              <a:rPr sz="1200" spc="30" dirty="0" err="1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撰</a:t>
            </a:r>
            <a:r>
              <a:rPr sz="1200" spc="20" dirty="0" err="1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写</a:t>
            </a:r>
            <a:r>
              <a:rPr sz="1200" spc="30" dirty="0" err="1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深</a:t>
            </a:r>
            <a:r>
              <a:rPr sz="1200" spc="20" dirty="0" err="1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度</a:t>
            </a:r>
            <a:r>
              <a:rPr sz="1200" spc="30" dirty="0" err="1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稿件</a:t>
            </a:r>
            <a:r>
              <a:rPr sz="1200" spc="35" dirty="0" err="1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，在相</a:t>
            </a:r>
            <a:r>
              <a:rPr sz="1200" spc="35" dirty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 </a:t>
            </a:r>
            <a:r>
              <a:rPr sz="1200" spc="30" dirty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关媒</a:t>
            </a:r>
            <a:r>
              <a:rPr sz="1200" spc="20" dirty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体</a:t>
            </a:r>
            <a:r>
              <a:rPr sz="1200" spc="30" dirty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进</a:t>
            </a:r>
            <a:r>
              <a:rPr sz="1200" spc="25" dirty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行</a:t>
            </a:r>
            <a:r>
              <a:rPr sz="1200" spc="35" dirty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投</a:t>
            </a:r>
            <a:r>
              <a:rPr sz="1200" spc="20" dirty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递</a:t>
            </a:r>
            <a:r>
              <a:rPr sz="1200" spc="35" dirty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，</a:t>
            </a:r>
            <a:r>
              <a:rPr sz="1200" spc="20" dirty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扩</a:t>
            </a:r>
            <a:r>
              <a:rPr sz="1200" spc="30" dirty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大项</a:t>
            </a:r>
            <a:r>
              <a:rPr sz="1200" dirty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目 影响力</a:t>
            </a:r>
          </a:p>
        </p:txBody>
      </p:sp>
      <p:sp>
        <p:nvSpPr>
          <p:cNvPr id="7" name="object 7"/>
          <p:cNvSpPr/>
          <p:nvPr/>
        </p:nvSpPr>
        <p:spPr>
          <a:xfrm>
            <a:off x="481439" y="2151126"/>
            <a:ext cx="2112645" cy="2666034"/>
          </a:xfrm>
          <a:custGeom>
            <a:avLst/>
            <a:gdLst/>
            <a:ahLst/>
            <a:cxnLst/>
            <a:rect l="l" t="t" r="r" b="b"/>
            <a:pathLst>
              <a:path w="2087879" h="2501265">
                <a:moveTo>
                  <a:pt x="-1" y="2500880"/>
                </a:moveTo>
                <a:lnTo>
                  <a:pt x="2087878" y="2500882"/>
                </a:lnTo>
                <a:lnTo>
                  <a:pt x="2087880" y="-1"/>
                </a:lnTo>
                <a:lnTo>
                  <a:pt x="0" y="-3"/>
                </a:lnTo>
                <a:lnTo>
                  <a:pt x="-1" y="2500880"/>
                </a:lnTo>
                <a:close/>
              </a:path>
            </a:pathLst>
          </a:custGeom>
          <a:ln w="25908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1439" y="1658111"/>
            <a:ext cx="2112645" cy="303929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57150" rIns="0" bIns="0" rtlCol="0">
            <a:spAutoFit/>
          </a:bodyPr>
          <a:lstStyle/>
          <a:p>
            <a:pPr marL="648335">
              <a:lnSpc>
                <a:spcPct val="100000"/>
              </a:lnSpc>
              <a:spcBef>
                <a:spcPts val="450"/>
              </a:spcBef>
            </a:pPr>
            <a:r>
              <a:rPr sz="1600" b="1" spc="5" dirty="0">
                <a:solidFill>
                  <a:srgbClr val="FFFFFF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Microsoft JhengHei"/>
              </a:rPr>
              <a:t>开展形式</a:t>
            </a:r>
            <a:endParaRPr sz="1600">
              <a:latin typeface="方正兰亭黑_GBK" panose="02000000000000000000" pitchFamily="2" charset="-122"/>
              <a:ea typeface="方正兰亭黑_GBK" panose="02000000000000000000" pitchFamily="2" charset="-122"/>
              <a:cs typeface="Microsoft JhengHe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98858" y="1650492"/>
            <a:ext cx="2118360" cy="296235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49530" rIns="0" bIns="0" rtlCol="0">
            <a:spAutoFit/>
          </a:bodyPr>
          <a:lstStyle/>
          <a:p>
            <a:pPr marL="651510">
              <a:lnSpc>
                <a:spcPct val="100000"/>
              </a:lnSpc>
              <a:spcBef>
                <a:spcPts val="390"/>
              </a:spcBef>
            </a:pPr>
            <a:r>
              <a:rPr sz="1600" b="1" spc="5" dirty="0">
                <a:solidFill>
                  <a:srgbClr val="FFFFFF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Microsoft JhengHei"/>
              </a:rPr>
              <a:t>开展时间</a:t>
            </a:r>
            <a:endParaRPr sz="1600">
              <a:latin typeface="方正兰亭黑_GBK" panose="02000000000000000000" pitchFamily="2" charset="-122"/>
              <a:ea typeface="方正兰亭黑_GBK" panose="02000000000000000000" pitchFamily="2" charset="-122"/>
              <a:cs typeface="Microsoft JhengHe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21991" y="2125217"/>
            <a:ext cx="4042699" cy="2716769"/>
          </a:xfrm>
          <a:prstGeom prst="rect">
            <a:avLst/>
          </a:prstGeom>
          <a:ln w="25908">
            <a:solidFill>
              <a:srgbClr val="BEBEBE"/>
            </a:solidFill>
          </a:ln>
        </p:spPr>
        <p:txBody>
          <a:bodyPr vert="horz" wrap="square" lIns="0" tIns="12065" rIns="0" bIns="0" rtlCol="0">
            <a:spAutoFit/>
          </a:bodyPr>
          <a:lstStyle/>
          <a:p>
            <a:pPr marL="302260" marR="117475" indent="-172720" algn="just">
              <a:lnSpc>
                <a:spcPct val="150000"/>
              </a:lnSpc>
              <a:spcBef>
                <a:spcPts val="95"/>
              </a:spcBef>
              <a:buFont typeface="Wingdings"/>
              <a:buChar char=""/>
              <a:tabLst>
                <a:tab pos="302895" algn="l"/>
              </a:tabLst>
            </a:pPr>
            <a:r>
              <a:rPr lang="zh-CN" altLang="en-US" sz="1050" spc="35" dirty="0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设计</a:t>
            </a:r>
            <a:r>
              <a:rPr lang="zh-CN" altLang="en-US" sz="1050" spc="35" dirty="0" smtClean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活动定制</a:t>
            </a:r>
            <a:r>
              <a:rPr lang="en-US" altLang="zh-CN" sz="1050" spc="100" dirty="0" smtClean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KV</a:t>
            </a:r>
            <a:r>
              <a:rPr lang="zh-CN" altLang="en-US" sz="1050" spc="100" dirty="0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及</a:t>
            </a:r>
            <a:r>
              <a:rPr lang="zh-CN" altLang="en-US" sz="1050" spc="100" dirty="0" smtClean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微信推送大小尺寸的封面图</a:t>
            </a:r>
            <a:r>
              <a:rPr lang="zh-CN" altLang="en-US" sz="1050" spc="100" dirty="0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，包含一汽</a:t>
            </a:r>
            <a:r>
              <a:rPr lang="en-US" altLang="zh-CN" sz="1050" spc="100" dirty="0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-</a:t>
            </a:r>
            <a:r>
              <a:rPr lang="zh-CN" altLang="en-US" sz="1050" spc="100" dirty="0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大众和中华环境保护基金会元素</a:t>
            </a:r>
            <a:endParaRPr lang="en-US" altLang="zh-CN" sz="1050" spc="100" dirty="0" smtClean="0">
              <a:latin typeface="方正兰亭黑_GBK" panose="02000000000000000000" pitchFamily="2" charset="-122"/>
              <a:ea typeface="方正兰亭黑_GBK" panose="02000000000000000000" pitchFamily="2" charset="-122"/>
              <a:cs typeface="Arial Unicode MS"/>
            </a:endParaRPr>
          </a:p>
          <a:p>
            <a:pPr marL="302260" marR="117475" indent="-172720" algn="just">
              <a:lnSpc>
                <a:spcPct val="150000"/>
              </a:lnSpc>
              <a:spcBef>
                <a:spcPts val="95"/>
              </a:spcBef>
              <a:buFont typeface="Wingdings"/>
              <a:buChar char=""/>
              <a:tabLst>
                <a:tab pos="302895" algn="l"/>
              </a:tabLst>
            </a:pPr>
            <a:r>
              <a:rPr lang="zh-CN" altLang="en-US" sz="1050" spc="100" dirty="0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设计</a:t>
            </a:r>
            <a:r>
              <a:rPr lang="zh-CN" altLang="en-US" sz="1050" spc="100" dirty="0" smtClean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三幅活动定制倒计时海报</a:t>
            </a:r>
            <a:r>
              <a:rPr lang="zh-CN" altLang="en-US" sz="1050" spc="100" dirty="0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，名单公布前三天进行预热传播</a:t>
            </a:r>
            <a:endParaRPr lang="en-US" altLang="zh-CN" sz="1050" spc="100" dirty="0" smtClean="0">
              <a:latin typeface="方正兰亭黑_GBK" panose="02000000000000000000" pitchFamily="2" charset="-122"/>
              <a:ea typeface="方正兰亭黑_GBK" panose="02000000000000000000" pitchFamily="2" charset="-122"/>
              <a:cs typeface="Arial Unicode MS"/>
            </a:endParaRPr>
          </a:p>
          <a:p>
            <a:pPr marL="302260" marR="117475" indent="-172720" algn="just">
              <a:lnSpc>
                <a:spcPct val="150000"/>
              </a:lnSpc>
              <a:spcBef>
                <a:spcPts val="95"/>
              </a:spcBef>
              <a:buFont typeface="Wingdings"/>
              <a:buChar char=""/>
              <a:tabLst>
                <a:tab pos="302895" algn="l"/>
              </a:tabLst>
            </a:pPr>
            <a:r>
              <a:rPr lang="zh-CN" altLang="en-US" sz="1050" spc="35" dirty="0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制作</a:t>
            </a:r>
            <a:r>
              <a:rPr lang="zh-CN" altLang="en-US" sz="1050" spc="35" dirty="0" smtClean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获</a:t>
            </a:r>
            <a:r>
              <a:rPr lang="zh-CN" altLang="en-US" sz="1050" spc="50" dirty="0" smtClean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奖</a:t>
            </a:r>
            <a:r>
              <a:rPr lang="zh-CN" altLang="en-US" sz="1050" spc="35" dirty="0" smtClean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项目名单公布</a:t>
            </a:r>
            <a:r>
              <a:rPr sz="1050" spc="25" dirty="0" err="1" smtClean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交互</a:t>
            </a:r>
            <a:r>
              <a:rPr sz="1050" spc="35" dirty="0" err="1" smtClean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式</a:t>
            </a:r>
            <a:r>
              <a:rPr lang="zh-CN" altLang="en-US" sz="1050" dirty="0" smtClean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横屏海报</a:t>
            </a:r>
            <a:r>
              <a:rPr lang="en-US" altLang="zh-CN" sz="1050" dirty="0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(</a:t>
            </a:r>
            <a:r>
              <a:rPr lang="zh-CN" altLang="en-US" sz="1050" dirty="0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具体形式可参照 </a:t>
            </a:r>
            <a:r>
              <a:rPr lang="en-US" altLang="zh-CN" sz="1050" dirty="0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http://mp.weixin.qq.com/s/OR5DGGvo_tGC4OioiT3M8w)</a:t>
            </a:r>
            <a:r>
              <a:rPr sz="1050" spc="30" dirty="0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，</a:t>
            </a:r>
            <a:r>
              <a:rPr sz="1050" spc="25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具有一汽</a:t>
            </a:r>
            <a:r>
              <a:rPr lang="en-US" altLang="zh-CN" sz="1050" spc="25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-</a:t>
            </a:r>
            <a:r>
              <a:rPr sz="1050" spc="35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大众和</a:t>
            </a:r>
            <a:r>
              <a:rPr sz="1050" spc="45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中</a:t>
            </a:r>
            <a:r>
              <a:rPr sz="1050" spc="35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华环境保</a:t>
            </a:r>
            <a:r>
              <a:rPr sz="1050" spc="50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护</a:t>
            </a:r>
            <a:r>
              <a:rPr sz="1050" spc="35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基金会</a:t>
            </a:r>
            <a:r>
              <a:rPr sz="1050" spc="40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及项目</a:t>
            </a:r>
            <a:r>
              <a:rPr sz="1050" spc="50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定</a:t>
            </a:r>
            <a:r>
              <a:rPr sz="1050" spc="35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制元</a:t>
            </a:r>
            <a:r>
              <a:rPr sz="1050" spc="45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素</a:t>
            </a:r>
            <a:endParaRPr lang="en-US" sz="1050" spc="45" dirty="0" smtClean="0">
              <a:latin typeface="方正兰亭黑_GBK" panose="02000000000000000000" pitchFamily="2" charset="-122"/>
              <a:ea typeface="方正兰亭黑_GBK" panose="02000000000000000000" pitchFamily="2" charset="-122"/>
              <a:cs typeface="Arial Unicode MS"/>
            </a:endParaRPr>
          </a:p>
          <a:p>
            <a:pPr marL="302260" marR="117475" indent="-172720" algn="just">
              <a:lnSpc>
                <a:spcPct val="150000"/>
              </a:lnSpc>
              <a:spcBef>
                <a:spcPts val="95"/>
              </a:spcBef>
              <a:buFont typeface="Wingdings"/>
              <a:buChar char=""/>
              <a:tabLst>
                <a:tab pos="302895" algn="l"/>
              </a:tabLst>
            </a:pPr>
            <a:r>
              <a:rPr sz="1050" spc="40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撰写</a:t>
            </a:r>
            <a:r>
              <a:rPr sz="1050" spc="35" dirty="0" err="1" smtClean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深</a:t>
            </a:r>
            <a:r>
              <a:rPr sz="1050" spc="50" dirty="0" err="1" smtClean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度</a:t>
            </a:r>
            <a:r>
              <a:rPr sz="1050" spc="35" dirty="0" err="1" smtClean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项目点评稿</a:t>
            </a:r>
            <a:r>
              <a:rPr sz="1050" spc="50" dirty="0" err="1" smtClean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件</a:t>
            </a:r>
            <a:r>
              <a:rPr sz="1050" spc="40" dirty="0" err="1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，</a:t>
            </a:r>
            <a:r>
              <a:rPr sz="1050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在</a:t>
            </a:r>
            <a:r>
              <a:rPr sz="1050" spc="5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相关媒体进行</a:t>
            </a:r>
            <a:r>
              <a:rPr sz="1050" spc="-10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投</a:t>
            </a:r>
            <a:r>
              <a:rPr sz="1050" spc="5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递</a:t>
            </a:r>
            <a:endParaRPr sz="1050" dirty="0">
              <a:latin typeface="方正兰亭黑_GBK" panose="02000000000000000000" pitchFamily="2" charset="-122"/>
              <a:ea typeface="方正兰亭黑_GBK" panose="02000000000000000000" pitchFamily="2" charset="-122"/>
              <a:cs typeface="Arial Unicode MS"/>
            </a:endParaRPr>
          </a:p>
          <a:p>
            <a:pPr marL="302260" marR="122555" indent="-172720" algn="just">
              <a:lnSpc>
                <a:spcPct val="150000"/>
              </a:lnSpc>
              <a:spcBef>
                <a:spcPts val="10"/>
              </a:spcBef>
              <a:buFont typeface="Wingdings"/>
              <a:buChar char=""/>
              <a:tabLst>
                <a:tab pos="302895" algn="l"/>
              </a:tabLst>
            </a:pPr>
            <a:r>
              <a:rPr sz="1050" spc="75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以上内容</a:t>
            </a:r>
            <a:r>
              <a:rPr sz="1050" spc="60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在</a:t>
            </a:r>
            <a:r>
              <a:rPr sz="1050" spc="75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一</a:t>
            </a:r>
            <a:r>
              <a:rPr sz="1050" spc="85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汽</a:t>
            </a:r>
            <a:r>
              <a:rPr lang="en-US" altLang="zh-CN" sz="1050" spc="85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-</a:t>
            </a:r>
            <a:r>
              <a:rPr sz="1050" spc="60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大</a:t>
            </a:r>
            <a:r>
              <a:rPr sz="1050" spc="75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众</a:t>
            </a:r>
            <a:r>
              <a:rPr sz="1050" spc="60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和</a:t>
            </a:r>
            <a:r>
              <a:rPr sz="1050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中</a:t>
            </a:r>
            <a:r>
              <a:rPr sz="1050" spc="35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华环境</a:t>
            </a:r>
            <a:r>
              <a:rPr sz="1050" spc="50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保</a:t>
            </a:r>
            <a:r>
              <a:rPr sz="1050" spc="35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护基金会全媒体</a:t>
            </a:r>
            <a:r>
              <a:rPr sz="1050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平</a:t>
            </a:r>
            <a:r>
              <a:rPr sz="1050" spc="5" dirty="0" err="1" smtClean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台上推送</a:t>
            </a:r>
            <a:endParaRPr sz="1050" dirty="0">
              <a:latin typeface="方正兰亭黑_GBK" panose="02000000000000000000" pitchFamily="2" charset="-122"/>
              <a:ea typeface="方正兰亭黑_GBK" panose="02000000000000000000" pitchFamily="2" charset="-122"/>
              <a:cs typeface="Arial Unicode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21992" y="1644395"/>
            <a:ext cx="4042698" cy="278922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32384" rIns="0" bIns="0" rtlCol="0">
            <a:spAutoFit/>
          </a:bodyPr>
          <a:lstStyle/>
          <a:p>
            <a:pPr marL="128270" algn="ctr">
              <a:lnSpc>
                <a:spcPct val="100000"/>
              </a:lnSpc>
              <a:spcBef>
                <a:spcPts val="254"/>
              </a:spcBef>
            </a:pPr>
            <a:r>
              <a:rPr sz="1600" b="1" spc="5" dirty="0" err="1" smtClean="0">
                <a:solidFill>
                  <a:srgbClr val="FFFFFF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Microsoft JhengHei"/>
              </a:rPr>
              <a:t>项目宣传</a:t>
            </a:r>
            <a:endParaRPr sz="1600" dirty="0">
              <a:latin typeface="方正兰亭黑_GBK" panose="02000000000000000000" pitchFamily="2" charset="-122"/>
              <a:ea typeface="方正兰亭黑_GBK" panose="02000000000000000000" pitchFamily="2" charset="-122"/>
              <a:cs typeface="Microsoft JhengHe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126090" y="952500"/>
            <a:ext cx="790956" cy="6659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515722" y="987552"/>
            <a:ext cx="576580" cy="577850"/>
          </a:xfrm>
          <a:custGeom>
            <a:avLst/>
            <a:gdLst/>
            <a:ahLst/>
            <a:cxnLst/>
            <a:rect l="l" t="t" r="r" b="b"/>
            <a:pathLst>
              <a:path w="576579" h="577850">
                <a:moveTo>
                  <a:pt x="528067" y="54101"/>
                </a:moveTo>
                <a:lnTo>
                  <a:pt x="48007" y="54101"/>
                </a:lnTo>
                <a:lnTo>
                  <a:pt x="3770" y="83515"/>
                </a:lnTo>
                <a:lnTo>
                  <a:pt x="1" y="529462"/>
                </a:lnTo>
                <a:lnTo>
                  <a:pt x="3769" y="548180"/>
                </a:lnTo>
                <a:lnTo>
                  <a:pt x="14050" y="563482"/>
                </a:lnTo>
                <a:lnTo>
                  <a:pt x="29308" y="573806"/>
                </a:lnTo>
                <a:lnTo>
                  <a:pt x="48007" y="577595"/>
                </a:lnTo>
                <a:lnTo>
                  <a:pt x="528067" y="577595"/>
                </a:lnTo>
                <a:lnTo>
                  <a:pt x="546766" y="573807"/>
                </a:lnTo>
                <a:lnTo>
                  <a:pt x="562023" y="563482"/>
                </a:lnTo>
                <a:lnTo>
                  <a:pt x="572304" y="548181"/>
                </a:lnTo>
                <a:lnTo>
                  <a:pt x="573644" y="541527"/>
                </a:lnTo>
                <a:lnTo>
                  <a:pt x="41403" y="541527"/>
                </a:lnTo>
                <a:lnTo>
                  <a:pt x="35942" y="536066"/>
                </a:lnTo>
                <a:lnTo>
                  <a:pt x="35942" y="95630"/>
                </a:lnTo>
                <a:lnTo>
                  <a:pt x="41403" y="90296"/>
                </a:lnTo>
                <a:lnTo>
                  <a:pt x="573670" y="90296"/>
                </a:lnTo>
                <a:lnTo>
                  <a:pt x="572305" y="83516"/>
                </a:lnTo>
                <a:lnTo>
                  <a:pt x="562024" y="68214"/>
                </a:lnTo>
                <a:lnTo>
                  <a:pt x="546766" y="57889"/>
                </a:lnTo>
                <a:lnTo>
                  <a:pt x="528067" y="54101"/>
                </a:lnTo>
                <a:close/>
              </a:path>
              <a:path w="576579" h="577850">
                <a:moveTo>
                  <a:pt x="573670" y="90296"/>
                </a:moveTo>
                <a:lnTo>
                  <a:pt x="534671" y="90296"/>
                </a:lnTo>
                <a:lnTo>
                  <a:pt x="540005" y="95630"/>
                </a:lnTo>
                <a:lnTo>
                  <a:pt x="540005" y="536066"/>
                </a:lnTo>
                <a:lnTo>
                  <a:pt x="534671" y="541527"/>
                </a:lnTo>
                <a:lnTo>
                  <a:pt x="573644" y="541527"/>
                </a:lnTo>
                <a:lnTo>
                  <a:pt x="576073" y="529462"/>
                </a:lnTo>
                <a:lnTo>
                  <a:pt x="576073" y="102234"/>
                </a:lnTo>
                <a:lnTo>
                  <a:pt x="573670" y="90296"/>
                </a:lnTo>
                <a:close/>
              </a:path>
              <a:path w="576579" h="577850">
                <a:moveTo>
                  <a:pt x="162053" y="90296"/>
                </a:moveTo>
                <a:lnTo>
                  <a:pt x="125985" y="90296"/>
                </a:lnTo>
                <a:lnTo>
                  <a:pt x="125985" y="126364"/>
                </a:lnTo>
                <a:lnTo>
                  <a:pt x="127410" y="133361"/>
                </a:lnTo>
                <a:lnTo>
                  <a:pt x="131287" y="139095"/>
                </a:lnTo>
                <a:lnTo>
                  <a:pt x="137022" y="142973"/>
                </a:lnTo>
                <a:lnTo>
                  <a:pt x="144019" y="144398"/>
                </a:lnTo>
                <a:lnTo>
                  <a:pt x="151016" y="142973"/>
                </a:lnTo>
                <a:lnTo>
                  <a:pt x="156751" y="139096"/>
                </a:lnTo>
                <a:lnTo>
                  <a:pt x="160628" y="133361"/>
                </a:lnTo>
                <a:lnTo>
                  <a:pt x="162053" y="126364"/>
                </a:lnTo>
                <a:lnTo>
                  <a:pt x="162053" y="90296"/>
                </a:lnTo>
                <a:close/>
              </a:path>
              <a:path w="576579" h="577850">
                <a:moveTo>
                  <a:pt x="306071" y="90296"/>
                </a:moveTo>
                <a:lnTo>
                  <a:pt x="270003" y="90296"/>
                </a:lnTo>
                <a:lnTo>
                  <a:pt x="270003" y="126364"/>
                </a:lnTo>
                <a:lnTo>
                  <a:pt x="271428" y="133361"/>
                </a:lnTo>
                <a:lnTo>
                  <a:pt x="275305" y="139096"/>
                </a:lnTo>
                <a:lnTo>
                  <a:pt x="281040" y="142973"/>
                </a:lnTo>
                <a:lnTo>
                  <a:pt x="288037" y="144398"/>
                </a:lnTo>
                <a:lnTo>
                  <a:pt x="295034" y="142973"/>
                </a:lnTo>
                <a:lnTo>
                  <a:pt x="300769" y="139096"/>
                </a:lnTo>
                <a:lnTo>
                  <a:pt x="304646" y="133361"/>
                </a:lnTo>
                <a:lnTo>
                  <a:pt x="306071" y="126364"/>
                </a:lnTo>
                <a:lnTo>
                  <a:pt x="306071" y="90296"/>
                </a:lnTo>
                <a:close/>
              </a:path>
              <a:path w="576579" h="577850">
                <a:moveTo>
                  <a:pt x="450089" y="90296"/>
                </a:moveTo>
                <a:lnTo>
                  <a:pt x="414021" y="90296"/>
                </a:lnTo>
                <a:lnTo>
                  <a:pt x="414021" y="126364"/>
                </a:lnTo>
                <a:lnTo>
                  <a:pt x="415446" y="133361"/>
                </a:lnTo>
                <a:lnTo>
                  <a:pt x="419323" y="139096"/>
                </a:lnTo>
                <a:lnTo>
                  <a:pt x="425058" y="142973"/>
                </a:lnTo>
                <a:lnTo>
                  <a:pt x="432055" y="144398"/>
                </a:lnTo>
                <a:lnTo>
                  <a:pt x="439052" y="142973"/>
                </a:lnTo>
                <a:lnTo>
                  <a:pt x="444787" y="139096"/>
                </a:lnTo>
                <a:lnTo>
                  <a:pt x="448664" y="133361"/>
                </a:lnTo>
                <a:lnTo>
                  <a:pt x="450089" y="126364"/>
                </a:lnTo>
                <a:lnTo>
                  <a:pt x="450089" y="90296"/>
                </a:lnTo>
                <a:close/>
              </a:path>
              <a:path w="576579" h="577850">
                <a:moveTo>
                  <a:pt x="144019" y="0"/>
                </a:moveTo>
                <a:lnTo>
                  <a:pt x="125985" y="54101"/>
                </a:lnTo>
                <a:lnTo>
                  <a:pt x="162053" y="54101"/>
                </a:lnTo>
                <a:lnTo>
                  <a:pt x="162053" y="18033"/>
                </a:lnTo>
                <a:lnTo>
                  <a:pt x="160629" y="10982"/>
                </a:lnTo>
                <a:lnTo>
                  <a:pt x="156751" y="5253"/>
                </a:lnTo>
                <a:lnTo>
                  <a:pt x="151016" y="1406"/>
                </a:lnTo>
                <a:lnTo>
                  <a:pt x="144019" y="0"/>
                </a:lnTo>
                <a:close/>
              </a:path>
              <a:path w="576579" h="577850">
                <a:moveTo>
                  <a:pt x="288037" y="0"/>
                </a:moveTo>
                <a:lnTo>
                  <a:pt x="270003" y="54101"/>
                </a:lnTo>
                <a:lnTo>
                  <a:pt x="306071" y="54101"/>
                </a:lnTo>
                <a:lnTo>
                  <a:pt x="306071" y="18033"/>
                </a:lnTo>
                <a:lnTo>
                  <a:pt x="304647" y="10982"/>
                </a:lnTo>
                <a:lnTo>
                  <a:pt x="300769" y="5254"/>
                </a:lnTo>
                <a:lnTo>
                  <a:pt x="295034" y="1406"/>
                </a:lnTo>
                <a:lnTo>
                  <a:pt x="288037" y="0"/>
                </a:lnTo>
                <a:close/>
              </a:path>
              <a:path w="576579" h="577850">
                <a:moveTo>
                  <a:pt x="432055" y="0"/>
                </a:moveTo>
                <a:lnTo>
                  <a:pt x="414021" y="54101"/>
                </a:lnTo>
                <a:lnTo>
                  <a:pt x="450089" y="54101"/>
                </a:lnTo>
                <a:lnTo>
                  <a:pt x="450089" y="18033"/>
                </a:lnTo>
                <a:lnTo>
                  <a:pt x="448665" y="10983"/>
                </a:lnTo>
                <a:lnTo>
                  <a:pt x="444787" y="5254"/>
                </a:lnTo>
                <a:lnTo>
                  <a:pt x="439052" y="1406"/>
                </a:lnTo>
                <a:lnTo>
                  <a:pt x="432055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642214" y="1203960"/>
            <a:ext cx="71755" cy="55244"/>
          </a:xfrm>
          <a:custGeom>
            <a:avLst/>
            <a:gdLst/>
            <a:ahLst/>
            <a:cxnLst/>
            <a:rect l="l" t="t" r="r" b="b"/>
            <a:pathLst>
              <a:path w="71754" h="55244">
                <a:moveTo>
                  <a:pt x="1" y="54863"/>
                </a:moveTo>
                <a:lnTo>
                  <a:pt x="71629" y="54863"/>
                </a:lnTo>
                <a:lnTo>
                  <a:pt x="71629" y="0"/>
                </a:lnTo>
                <a:lnTo>
                  <a:pt x="1" y="0"/>
                </a:lnTo>
                <a:lnTo>
                  <a:pt x="1" y="54863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642214" y="1293875"/>
            <a:ext cx="71755" cy="55244"/>
          </a:xfrm>
          <a:custGeom>
            <a:avLst/>
            <a:gdLst/>
            <a:ahLst/>
            <a:cxnLst/>
            <a:rect l="l" t="t" r="r" b="b"/>
            <a:pathLst>
              <a:path w="71754" h="55244">
                <a:moveTo>
                  <a:pt x="1" y="54863"/>
                </a:moveTo>
                <a:lnTo>
                  <a:pt x="71629" y="54863"/>
                </a:lnTo>
                <a:lnTo>
                  <a:pt x="71629" y="0"/>
                </a:lnTo>
                <a:lnTo>
                  <a:pt x="1" y="0"/>
                </a:lnTo>
                <a:lnTo>
                  <a:pt x="1" y="54863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642214" y="1383791"/>
            <a:ext cx="71755" cy="53340"/>
          </a:xfrm>
          <a:custGeom>
            <a:avLst/>
            <a:gdLst/>
            <a:ahLst/>
            <a:cxnLst/>
            <a:rect l="l" t="t" r="r" b="b"/>
            <a:pathLst>
              <a:path w="71754" h="53340">
                <a:moveTo>
                  <a:pt x="1" y="53339"/>
                </a:moveTo>
                <a:lnTo>
                  <a:pt x="71629" y="53339"/>
                </a:lnTo>
                <a:lnTo>
                  <a:pt x="71629" y="0"/>
                </a:lnTo>
                <a:lnTo>
                  <a:pt x="1" y="0"/>
                </a:lnTo>
                <a:lnTo>
                  <a:pt x="1" y="53339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768707" y="1383791"/>
            <a:ext cx="71755" cy="53340"/>
          </a:xfrm>
          <a:custGeom>
            <a:avLst/>
            <a:gdLst/>
            <a:ahLst/>
            <a:cxnLst/>
            <a:rect l="l" t="t" r="r" b="b"/>
            <a:pathLst>
              <a:path w="71754" h="53340">
                <a:moveTo>
                  <a:pt x="1" y="53339"/>
                </a:moveTo>
                <a:lnTo>
                  <a:pt x="71629" y="53339"/>
                </a:lnTo>
                <a:lnTo>
                  <a:pt x="71629" y="0"/>
                </a:lnTo>
                <a:lnTo>
                  <a:pt x="1" y="0"/>
                </a:lnTo>
                <a:lnTo>
                  <a:pt x="1" y="53339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768707" y="1293875"/>
            <a:ext cx="71755" cy="55244"/>
          </a:xfrm>
          <a:custGeom>
            <a:avLst/>
            <a:gdLst/>
            <a:ahLst/>
            <a:cxnLst/>
            <a:rect l="l" t="t" r="r" b="b"/>
            <a:pathLst>
              <a:path w="71754" h="55244">
                <a:moveTo>
                  <a:pt x="1" y="54863"/>
                </a:moveTo>
                <a:lnTo>
                  <a:pt x="71629" y="54863"/>
                </a:lnTo>
                <a:lnTo>
                  <a:pt x="71629" y="0"/>
                </a:lnTo>
                <a:lnTo>
                  <a:pt x="1" y="0"/>
                </a:lnTo>
                <a:lnTo>
                  <a:pt x="1" y="54863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768707" y="1203960"/>
            <a:ext cx="71755" cy="55244"/>
          </a:xfrm>
          <a:custGeom>
            <a:avLst/>
            <a:gdLst/>
            <a:ahLst/>
            <a:cxnLst/>
            <a:rect l="l" t="t" r="r" b="b"/>
            <a:pathLst>
              <a:path w="71754" h="55244">
                <a:moveTo>
                  <a:pt x="1" y="54863"/>
                </a:moveTo>
                <a:lnTo>
                  <a:pt x="71629" y="54863"/>
                </a:lnTo>
                <a:lnTo>
                  <a:pt x="71629" y="0"/>
                </a:lnTo>
                <a:lnTo>
                  <a:pt x="1" y="0"/>
                </a:lnTo>
                <a:lnTo>
                  <a:pt x="1" y="54863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893675" y="1383791"/>
            <a:ext cx="71755" cy="53340"/>
          </a:xfrm>
          <a:custGeom>
            <a:avLst/>
            <a:gdLst/>
            <a:ahLst/>
            <a:cxnLst/>
            <a:rect l="l" t="t" r="r" b="b"/>
            <a:pathLst>
              <a:path w="71754" h="53340">
                <a:moveTo>
                  <a:pt x="1" y="53339"/>
                </a:moveTo>
                <a:lnTo>
                  <a:pt x="71629" y="53339"/>
                </a:lnTo>
                <a:lnTo>
                  <a:pt x="71629" y="0"/>
                </a:lnTo>
                <a:lnTo>
                  <a:pt x="1" y="0"/>
                </a:lnTo>
                <a:lnTo>
                  <a:pt x="1" y="53339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893675" y="1293875"/>
            <a:ext cx="71755" cy="55244"/>
          </a:xfrm>
          <a:custGeom>
            <a:avLst/>
            <a:gdLst/>
            <a:ahLst/>
            <a:cxnLst/>
            <a:rect l="l" t="t" r="r" b="b"/>
            <a:pathLst>
              <a:path w="71754" h="55244">
                <a:moveTo>
                  <a:pt x="1" y="54863"/>
                </a:moveTo>
                <a:lnTo>
                  <a:pt x="71629" y="54863"/>
                </a:lnTo>
                <a:lnTo>
                  <a:pt x="71629" y="0"/>
                </a:lnTo>
                <a:lnTo>
                  <a:pt x="1" y="0"/>
                </a:lnTo>
                <a:lnTo>
                  <a:pt x="1" y="54863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893675" y="1203960"/>
            <a:ext cx="71755" cy="55244"/>
          </a:xfrm>
          <a:custGeom>
            <a:avLst/>
            <a:gdLst/>
            <a:ahLst/>
            <a:cxnLst/>
            <a:rect l="l" t="t" r="r" b="b"/>
            <a:pathLst>
              <a:path w="71754" h="55244">
                <a:moveTo>
                  <a:pt x="1" y="54863"/>
                </a:moveTo>
                <a:lnTo>
                  <a:pt x="71629" y="54863"/>
                </a:lnTo>
                <a:lnTo>
                  <a:pt x="71629" y="0"/>
                </a:lnTo>
                <a:lnTo>
                  <a:pt x="1" y="0"/>
                </a:lnTo>
                <a:lnTo>
                  <a:pt x="1" y="54863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6626157" y="1082295"/>
            <a:ext cx="634365" cy="483107"/>
            <a:chOff x="6536435" y="1059180"/>
            <a:chExt cx="634365" cy="483107"/>
          </a:xfrm>
        </p:grpSpPr>
        <p:sp>
          <p:nvSpPr>
            <p:cNvPr id="23" name="object 23"/>
            <p:cNvSpPr/>
            <p:nvPr/>
          </p:nvSpPr>
          <p:spPr>
            <a:xfrm>
              <a:off x="6777228" y="1397508"/>
              <a:ext cx="144779" cy="14477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latin typeface="方正兰亭黑_GBK" panose="02000000000000000000" pitchFamily="2" charset="-122"/>
                <a:ea typeface="方正兰亭黑_GBK" panose="02000000000000000000" pitchFamily="2" charset="-122"/>
              </a:endParaRPr>
            </a:p>
          </p:txBody>
        </p:sp>
        <p:sp>
          <p:nvSpPr>
            <p:cNvPr id="24" name="object 24"/>
            <p:cNvSpPr/>
            <p:nvPr/>
          </p:nvSpPr>
          <p:spPr>
            <a:xfrm>
              <a:off x="6675119" y="1261872"/>
              <a:ext cx="355600" cy="147955"/>
            </a:xfrm>
            <a:custGeom>
              <a:avLst/>
              <a:gdLst/>
              <a:ahLst/>
              <a:cxnLst/>
              <a:rect l="l" t="t" r="r" b="b"/>
              <a:pathLst>
                <a:path w="355600" h="147955">
                  <a:moveTo>
                    <a:pt x="309586" y="51436"/>
                  </a:moveTo>
                  <a:lnTo>
                    <a:pt x="175007" y="51436"/>
                  </a:lnTo>
                  <a:lnTo>
                    <a:pt x="221556" y="58318"/>
                  </a:lnTo>
                  <a:lnTo>
                    <a:pt x="262319" y="77820"/>
                  </a:lnTo>
                  <a:lnTo>
                    <a:pt x="295272" y="108229"/>
                  </a:lnTo>
                  <a:lnTo>
                    <a:pt x="318390" y="147829"/>
                  </a:lnTo>
                  <a:lnTo>
                    <a:pt x="355093" y="106300"/>
                  </a:lnTo>
                  <a:lnTo>
                    <a:pt x="330427" y="71007"/>
                  </a:lnTo>
                  <a:lnTo>
                    <a:pt x="309586" y="51436"/>
                  </a:lnTo>
                  <a:close/>
                </a:path>
                <a:path w="355600" h="147955">
                  <a:moveTo>
                    <a:pt x="175007" y="1"/>
                  </a:moveTo>
                  <a:lnTo>
                    <a:pt x="121910" y="6883"/>
                  </a:lnTo>
                  <a:lnTo>
                    <a:pt x="73789" y="26385"/>
                  </a:lnTo>
                  <a:lnTo>
                    <a:pt x="32526" y="56794"/>
                  </a:lnTo>
                  <a:lnTo>
                    <a:pt x="1" y="96394"/>
                  </a:lnTo>
                  <a:lnTo>
                    <a:pt x="35053" y="136145"/>
                  </a:lnTo>
                  <a:lnTo>
                    <a:pt x="59510" y="101210"/>
                  </a:lnTo>
                  <a:lnTo>
                    <a:pt x="91933" y="74502"/>
                  </a:lnTo>
                  <a:lnTo>
                    <a:pt x="130904" y="57439"/>
                  </a:lnTo>
                  <a:lnTo>
                    <a:pt x="175007" y="51436"/>
                  </a:lnTo>
                  <a:lnTo>
                    <a:pt x="309586" y="51436"/>
                  </a:lnTo>
                  <a:lnTo>
                    <a:pt x="299128" y="41616"/>
                  </a:lnTo>
                  <a:lnTo>
                    <a:pt x="262153" y="19240"/>
                  </a:lnTo>
                  <a:lnTo>
                    <a:pt x="220461" y="4997"/>
                  </a:lnTo>
                  <a:lnTo>
                    <a:pt x="175007" y="1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>
                <a:latin typeface="方正兰亭黑_GBK" panose="02000000000000000000" pitchFamily="2" charset="-122"/>
                <a:ea typeface="方正兰亭黑_GBK" panose="02000000000000000000" pitchFamily="2" charset="-122"/>
              </a:endParaRPr>
            </a:p>
          </p:txBody>
        </p:sp>
        <p:sp>
          <p:nvSpPr>
            <p:cNvPr id="25" name="object 25"/>
            <p:cNvSpPr/>
            <p:nvPr/>
          </p:nvSpPr>
          <p:spPr>
            <a:xfrm>
              <a:off x="6612635" y="1162811"/>
              <a:ext cx="481965" cy="172720"/>
            </a:xfrm>
            <a:custGeom>
              <a:avLst/>
              <a:gdLst/>
              <a:ahLst/>
              <a:cxnLst/>
              <a:rect l="l" t="t" r="r" b="b"/>
              <a:pathLst>
                <a:path w="481965" h="172719">
                  <a:moveTo>
                    <a:pt x="412011" y="56897"/>
                  </a:moveTo>
                  <a:lnTo>
                    <a:pt x="237491" y="56897"/>
                  </a:lnTo>
                  <a:lnTo>
                    <a:pt x="288049" y="62306"/>
                  </a:lnTo>
                  <a:lnTo>
                    <a:pt x="334779" y="77737"/>
                  </a:lnTo>
                  <a:lnTo>
                    <a:pt x="376626" y="101995"/>
                  </a:lnTo>
                  <a:lnTo>
                    <a:pt x="412536" y="133886"/>
                  </a:lnTo>
                  <a:lnTo>
                    <a:pt x="441453" y="172213"/>
                  </a:lnTo>
                  <a:lnTo>
                    <a:pt x="481585" y="127128"/>
                  </a:lnTo>
                  <a:lnTo>
                    <a:pt x="451906" y="90989"/>
                  </a:lnTo>
                  <a:lnTo>
                    <a:pt x="416834" y="59964"/>
                  </a:lnTo>
                  <a:lnTo>
                    <a:pt x="412011" y="56897"/>
                  </a:lnTo>
                  <a:close/>
                </a:path>
                <a:path w="481965" h="172719">
                  <a:moveTo>
                    <a:pt x="237491" y="1"/>
                  </a:moveTo>
                  <a:lnTo>
                    <a:pt x="189922" y="3805"/>
                  </a:lnTo>
                  <a:lnTo>
                    <a:pt x="144678" y="14813"/>
                  </a:lnTo>
                  <a:lnTo>
                    <a:pt x="102411" y="32418"/>
                  </a:lnTo>
                  <a:lnTo>
                    <a:pt x="63774" y="56013"/>
                  </a:lnTo>
                  <a:lnTo>
                    <a:pt x="29420" y="84991"/>
                  </a:lnTo>
                  <a:lnTo>
                    <a:pt x="1" y="118746"/>
                  </a:lnTo>
                  <a:lnTo>
                    <a:pt x="38482" y="162180"/>
                  </a:lnTo>
                  <a:lnTo>
                    <a:pt x="67982" y="126847"/>
                  </a:lnTo>
                  <a:lnTo>
                    <a:pt x="103669" y="97688"/>
                  </a:lnTo>
                  <a:lnTo>
                    <a:pt x="144507" y="75669"/>
                  </a:lnTo>
                  <a:lnTo>
                    <a:pt x="189460" y="61751"/>
                  </a:lnTo>
                  <a:lnTo>
                    <a:pt x="237491" y="56897"/>
                  </a:lnTo>
                  <a:lnTo>
                    <a:pt x="412011" y="56897"/>
                  </a:lnTo>
                  <a:lnTo>
                    <a:pt x="377112" y="34704"/>
                  </a:lnTo>
                  <a:lnTo>
                    <a:pt x="333484" y="15857"/>
                  </a:lnTo>
                  <a:lnTo>
                    <a:pt x="286696" y="4073"/>
                  </a:lnTo>
                  <a:lnTo>
                    <a:pt x="237491" y="1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>
                <a:latin typeface="方正兰亭黑_GBK" panose="02000000000000000000" pitchFamily="2" charset="-122"/>
                <a:ea typeface="方正兰亭黑_GBK" panose="02000000000000000000" pitchFamily="2" charset="-122"/>
              </a:endParaRPr>
            </a:p>
          </p:txBody>
        </p:sp>
        <p:sp>
          <p:nvSpPr>
            <p:cNvPr id="26" name="object 26"/>
            <p:cNvSpPr/>
            <p:nvPr/>
          </p:nvSpPr>
          <p:spPr>
            <a:xfrm>
              <a:off x="6536435" y="1059180"/>
              <a:ext cx="634365" cy="201295"/>
            </a:xfrm>
            <a:custGeom>
              <a:avLst/>
              <a:gdLst/>
              <a:ahLst/>
              <a:cxnLst/>
              <a:rect l="l" t="t" r="r" b="b"/>
              <a:pathLst>
                <a:path w="634365" h="201294">
                  <a:moveTo>
                    <a:pt x="526461" y="60326"/>
                  </a:moveTo>
                  <a:lnTo>
                    <a:pt x="313691" y="60326"/>
                  </a:lnTo>
                  <a:lnTo>
                    <a:pt x="361503" y="63643"/>
                  </a:lnTo>
                  <a:lnTo>
                    <a:pt x="407420" y="73297"/>
                  </a:lnTo>
                  <a:lnTo>
                    <a:pt x="450978" y="88848"/>
                  </a:lnTo>
                  <a:lnTo>
                    <a:pt x="491712" y="109853"/>
                  </a:lnTo>
                  <a:lnTo>
                    <a:pt x="529158" y="135869"/>
                  </a:lnTo>
                  <a:lnTo>
                    <a:pt x="562852" y="166455"/>
                  </a:lnTo>
                  <a:lnTo>
                    <a:pt x="592329" y="201169"/>
                  </a:lnTo>
                  <a:lnTo>
                    <a:pt x="633985" y="155957"/>
                  </a:lnTo>
                  <a:lnTo>
                    <a:pt x="604007" y="121800"/>
                  </a:lnTo>
                  <a:lnTo>
                    <a:pt x="570563" y="91245"/>
                  </a:lnTo>
                  <a:lnTo>
                    <a:pt x="533878" y="64547"/>
                  </a:lnTo>
                  <a:lnTo>
                    <a:pt x="526461" y="60326"/>
                  </a:lnTo>
                  <a:close/>
                </a:path>
                <a:path w="634365" h="201294">
                  <a:moveTo>
                    <a:pt x="313691" y="1"/>
                  </a:moveTo>
                  <a:lnTo>
                    <a:pt x="260825" y="3424"/>
                  </a:lnTo>
                  <a:lnTo>
                    <a:pt x="209870" y="13418"/>
                  </a:lnTo>
                  <a:lnTo>
                    <a:pt x="161289" y="29572"/>
                  </a:lnTo>
                  <a:lnTo>
                    <a:pt x="115548" y="51476"/>
                  </a:lnTo>
                  <a:lnTo>
                    <a:pt x="73109" y="78719"/>
                  </a:lnTo>
                  <a:lnTo>
                    <a:pt x="34439" y="110889"/>
                  </a:lnTo>
                  <a:lnTo>
                    <a:pt x="1" y="147575"/>
                  </a:lnTo>
                  <a:lnTo>
                    <a:pt x="41657" y="192787"/>
                  </a:lnTo>
                  <a:lnTo>
                    <a:pt x="76210" y="155017"/>
                  </a:lnTo>
                  <a:lnTo>
                    <a:pt x="115938" y="122659"/>
                  </a:lnTo>
                  <a:lnTo>
                    <a:pt x="160196" y="96362"/>
                  </a:lnTo>
                  <a:lnTo>
                    <a:pt x="208338" y="76775"/>
                  </a:lnTo>
                  <a:lnTo>
                    <a:pt x="259718" y="64546"/>
                  </a:lnTo>
                  <a:lnTo>
                    <a:pt x="313691" y="60326"/>
                  </a:lnTo>
                  <a:lnTo>
                    <a:pt x="526461" y="60326"/>
                  </a:lnTo>
                  <a:lnTo>
                    <a:pt x="494460" y="42118"/>
                  </a:lnTo>
                  <a:lnTo>
                    <a:pt x="452394" y="24132"/>
                  </a:lnTo>
                  <a:lnTo>
                    <a:pt x="408046" y="10921"/>
                  </a:lnTo>
                  <a:lnTo>
                    <a:pt x="361713" y="2780"/>
                  </a:lnTo>
                  <a:lnTo>
                    <a:pt x="313691" y="1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>
                <a:latin typeface="方正兰亭黑_GBK" panose="02000000000000000000" pitchFamily="2" charset="-122"/>
                <a:ea typeface="方正兰亭黑_GBK" panose="02000000000000000000" pitchFamily="2" charset="-122"/>
              </a:endParaRPr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2579570" y="3309425"/>
            <a:ext cx="2089785" cy="184666"/>
          </a:xfrm>
          <a:prstGeom prst="rect">
            <a:avLst/>
          </a:prstGeom>
          <a:ln w="25908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marL="889000">
              <a:lnSpc>
                <a:spcPct val="100000"/>
              </a:lnSpc>
            </a:pPr>
            <a:r>
              <a:rPr sz="1200" spc="95" dirty="0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5</a:t>
            </a:r>
            <a:r>
              <a:rPr sz="1200" dirty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月中旬</a:t>
            </a:r>
            <a:endParaRPr sz="1200" dirty="0">
              <a:latin typeface="方正兰亭黑_GBK" panose="02000000000000000000" pitchFamily="2" charset="-122"/>
              <a:ea typeface="方正兰亭黑_GBK" panose="02000000000000000000" pitchFamily="2" charset="-122"/>
              <a:cs typeface="Arial Unicode MS"/>
            </a:endParaRPr>
          </a:p>
        </p:txBody>
      </p:sp>
      <p:sp>
        <p:nvSpPr>
          <p:cNvPr id="31" name="object 9"/>
          <p:cNvSpPr/>
          <p:nvPr/>
        </p:nvSpPr>
        <p:spPr>
          <a:xfrm>
            <a:off x="7793212" y="254412"/>
            <a:ext cx="1171479" cy="2377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2" name="object 7"/>
          <p:cNvSpPr/>
          <p:nvPr/>
        </p:nvSpPr>
        <p:spPr>
          <a:xfrm>
            <a:off x="2699614" y="2151126"/>
            <a:ext cx="2117603" cy="2666034"/>
          </a:xfrm>
          <a:custGeom>
            <a:avLst/>
            <a:gdLst/>
            <a:ahLst/>
            <a:cxnLst/>
            <a:rect l="l" t="t" r="r" b="b"/>
            <a:pathLst>
              <a:path w="2087879" h="2501265">
                <a:moveTo>
                  <a:pt x="-1" y="2500880"/>
                </a:moveTo>
                <a:lnTo>
                  <a:pt x="2087878" y="2500882"/>
                </a:lnTo>
                <a:lnTo>
                  <a:pt x="2087880" y="-1"/>
                </a:lnTo>
                <a:lnTo>
                  <a:pt x="0" y="-3"/>
                </a:lnTo>
                <a:lnTo>
                  <a:pt x="-1" y="2500880"/>
                </a:lnTo>
                <a:close/>
              </a:path>
            </a:pathLst>
          </a:custGeom>
          <a:ln w="25908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-9993" y="4884277"/>
            <a:ext cx="3224711" cy="25770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文本框 33"/>
          <p:cNvSpPr txBox="1"/>
          <p:nvPr/>
        </p:nvSpPr>
        <p:spPr>
          <a:xfrm>
            <a:off x="14318" y="4864982"/>
            <a:ext cx="33740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 smtClean="0">
                <a:solidFill>
                  <a:schemeClr val="bg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以上内容仅为示意，具体提案包括但不限于此</a:t>
            </a:r>
            <a:endParaRPr lang="zh-CN" altLang="en-US" sz="1200" dirty="0">
              <a:solidFill>
                <a:schemeClr val="bg1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矩形 36"/>
          <p:cNvSpPr/>
          <p:nvPr/>
        </p:nvSpPr>
        <p:spPr>
          <a:xfrm>
            <a:off x="-9993" y="4884277"/>
            <a:ext cx="3224711" cy="25770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object 2"/>
          <p:cNvSpPr txBox="1"/>
          <p:nvPr/>
        </p:nvSpPr>
        <p:spPr>
          <a:xfrm>
            <a:off x="8684514" y="4817160"/>
            <a:ext cx="8953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7E7E7E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"/>
              </a:rPr>
              <a:t>5</a:t>
            </a:r>
            <a:endParaRPr sz="900">
              <a:latin typeface="方正兰亭黑_GBK" panose="02000000000000000000" pitchFamily="2" charset="-122"/>
              <a:ea typeface="方正兰亭黑_GBK" panose="02000000000000000000" pitchFamily="2" charset="-122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9636" y="379602"/>
            <a:ext cx="10439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方正兰亭黑_GBK" panose="02000000000000000000" pitchFamily="2" charset="-122"/>
                <a:ea typeface="方正兰亭黑_GBK" panose="02000000000000000000" pitchFamily="2" charset="-122"/>
              </a:rPr>
              <a:t>深度传播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95654" y="2397504"/>
            <a:ext cx="1903730" cy="2043508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12700" algn="just">
              <a:lnSpc>
                <a:spcPct val="150000"/>
              </a:lnSpc>
              <a:spcBef>
                <a:spcPts val="815"/>
              </a:spcBef>
            </a:pPr>
            <a:r>
              <a:rPr lang="zh-CN" altLang="en-US" sz="1200" spc="90" dirty="0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采用微</a:t>
            </a:r>
            <a:r>
              <a:rPr lang="zh-CN" altLang="en-US" sz="1200" spc="105" dirty="0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信</a:t>
            </a:r>
            <a:r>
              <a:rPr lang="zh-CN" altLang="en-US" sz="1200" spc="90" dirty="0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推</a:t>
            </a:r>
            <a:r>
              <a:rPr lang="zh-CN" altLang="en-US" sz="1200" spc="100" dirty="0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送</a:t>
            </a:r>
            <a:r>
              <a:rPr lang="zh-CN" altLang="en-US" sz="1200" spc="95" dirty="0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、</a:t>
            </a:r>
            <a:r>
              <a:rPr lang="en-US" altLang="zh-CN" sz="1200" spc="150" dirty="0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H5</a:t>
            </a:r>
            <a:r>
              <a:rPr lang="zh-CN" altLang="en-US" sz="1200" spc="105" dirty="0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等</a:t>
            </a:r>
            <a:r>
              <a:rPr lang="zh-CN" altLang="en-US" sz="1200" spc="90" dirty="0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社</a:t>
            </a:r>
            <a:r>
              <a:rPr lang="zh-CN" altLang="en-US" sz="1200" dirty="0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会</a:t>
            </a:r>
            <a:r>
              <a:rPr lang="zh-CN" altLang="en-US" sz="1200" spc="20" dirty="0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化、交</a:t>
            </a:r>
            <a:r>
              <a:rPr lang="zh-CN" altLang="en-US" sz="1200" spc="30" dirty="0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互</a:t>
            </a:r>
            <a:r>
              <a:rPr lang="zh-CN" altLang="en-US" sz="1200" spc="20" dirty="0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式传</a:t>
            </a:r>
            <a:r>
              <a:rPr lang="zh-CN" altLang="en-US" sz="1200" spc="30" dirty="0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播</a:t>
            </a:r>
            <a:r>
              <a:rPr lang="zh-CN" altLang="en-US" sz="1200" spc="20" dirty="0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渠</a:t>
            </a:r>
            <a:r>
              <a:rPr lang="zh-CN" altLang="en-US" sz="1200" spc="30" dirty="0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道</a:t>
            </a:r>
            <a:r>
              <a:rPr lang="zh-CN" altLang="en-US" sz="1200" spc="35" dirty="0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，</a:t>
            </a:r>
            <a:r>
              <a:rPr lang="zh-CN" altLang="en-US" sz="1200" spc="20" dirty="0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详细</a:t>
            </a:r>
            <a:r>
              <a:rPr lang="zh-CN" altLang="en-US" sz="1200" dirty="0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、</a:t>
            </a:r>
            <a:r>
              <a:rPr sz="1200" spc="30" dirty="0" err="1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趣味</a:t>
            </a:r>
            <a:r>
              <a:rPr sz="1200" spc="20" dirty="0" err="1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地</a:t>
            </a:r>
            <a:r>
              <a:rPr sz="1200" spc="30" dirty="0" err="1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传</a:t>
            </a:r>
            <a:r>
              <a:rPr sz="1200" spc="20" dirty="0" err="1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播</a:t>
            </a:r>
            <a:r>
              <a:rPr sz="1200" spc="30" dirty="0" err="1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获</a:t>
            </a:r>
            <a:r>
              <a:rPr sz="1200" spc="20" dirty="0" err="1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奖</a:t>
            </a:r>
            <a:r>
              <a:rPr sz="1200" spc="30" dirty="0" err="1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项</a:t>
            </a:r>
            <a:r>
              <a:rPr sz="1200" spc="20" dirty="0" err="1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目</a:t>
            </a:r>
            <a:r>
              <a:rPr sz="1200" spc="30" dirty="0" err="1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信</a:t>
            </a:r>
            <a:r>
              <a:rPr sz="1200" spc="50" dirty="0" err="1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息</a:t>
            </a:r>
            <a:r>
              <a:rPr sz="1200" dirty="0" err="1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，</a:t>
            </a:r>
            <a:r>
              <a:rPr sz="1200" spc="-5" dirty="0" err="1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打造项目传播力</a:t>
            </a:r>
            <a:r>
              <a:rPr lang="zh-CN" altLang="en-US" sz="1200" dirty="0"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。</a:t>
            </a:r>
            <a:r>
              <a:rPr sz="1200" spc="35" dirty="0" err="1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同时</a:t>
            </a:r>
            <a:r>
              <a:rPr sz="1200" spc="20" dirty="0" err="1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，</a:t>
            </a:r>
            <a:r>
              <a:rPr sz="1200" spc="30" dirty="0" err="1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撰</a:t>
            </a:r>
            <a:r>
              <a:rPr sz="1200" spc="20" dirty="0" err="1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写</a:t>
            </a:r>
            <a:r>
              <a:rPr sz="1200" spc="30" dirty="0" err="1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深</a:t>
            </a:r>
            <a:r>
              <a:rPr sz="1200" spc="20" dirty="0" err="1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度</a:t>
            </a:r>
            <a:r>
              <a:rPr sz="1200" spc="30" dirty="0" err="1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稿件</a:t>
            </a:r>
            <a:r>
              <a:rPr sz="1200" spc="35" dirty="0" err="1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，</a:t>
            </a:r>
            <a:r>
              <a:rPr sz="1200" spc="35" dirty="0" err="1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在相</a:t>
            </a:r>
            <a:r>
              <a:rPr sz="1200" spc="30" dirty="0" err="1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关媒</a:t>
            </a:r>
            <a:r>
              <a:rPr sz="1200" spc="20" dirty="0" err="1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体</a:t>
            </a:r>
            <a:r>
              <a:rPr sz="1200" spc="30" dirty="0" err="1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进</a:t>
            </a:r>
            <a:r>
              <a:rPr sz="1200" spc="20" dirty="0" err="1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行</a:t>
            </a:r>
            <a:r>
              <a:rPr sz="1200" spc="30" dirty="0" err="1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投递</a:t>
            </a:r>
            <a:r>
              <a:rPr sz="1200" spc="35" dirty="0" err="1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，</a:t>
            </a:r>
            <a:r>
              <a:rPr sz="1200" spc="20" dirty="0" err="1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扩</a:t>
            </a:r>
            <a:r>
              <a:rPr sz="1200" spc="30" dirty="0" err="1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大项</a:t>
            </a:r>
            <a:r>
              <a:rPr sz="1200" dirty="0" err="1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目影响力</a:t>
            </a:r>
            <a:endParaRPr sz="1200" dirty="0">
              <a:latin typeface="方正兰亭黑_GBK" panose="02000000000000000000" pitchFamily="2" charset="-122"/>
              <a:ea typeface="方正兰亭黑_GBK" panose="02000000000000000000" pitchFamily="2" charset="-122"/>
              <a:cs typeface="Arial Unicode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11960" y="2154840"/>
            <a:ext cx="2087880" cy="2501265"/>
          </a:xfrm>
          <a:custGeom>
            <a:avLst/>
            <a:gdLst/>
            <a:ahLst/>
            <a:cxnLst/>
            <a:rect l="l" t="t" r="r" b="b"/>
            <a:pathLst>
              <a:path w="2087879" h="2501265">
                <a:moveTo>
                  <a:pt x="-1" y="2500879"/>
                </a:moveTo>
                <a:lnTo>
                  <a:pt x="2087878" y="2500882"/>
                </a:lnTo>
                <a:lnTo>
                  <a:pt x="2087880" y="-1"/>
                </a:lnTo>
                <a:lnTo>
                  <a:pt x="0" y="-4"/>
                </a:lnTo>
                <a:lnTo>
                  <a:pt x="-1" y="2500879"/>
                </a:lnTo>
                <a:close/>
              </a:path>
            </a:pathLst>
          </a:custGeom>
          <a:ln w="25908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4435" y="1661825"/>
            <a:ext cx="2112645" cy="303929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57150" rIns="0" bIns="0" rtlCol="0">
            <a:spAutoFit/>
          </a:bodyPr>
          <a:lstStyle/>
          <a:p>
            <a:pPr marL="648335">
              <a:lnSpc>
                <a:spcPct val="100000"/>
              </a:lnSpc>
              <a:spcBef>
                <a:spcPts val="450"/>
              </a:spcBef>
            </a:pPr>
            <a:r>
              <a:rPr sz="1600" b="1" spc="5" dirty="0">
                <a:solidFill>
                  <a:srgbClr val="FFFFFF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Microsoft JhengHei"/>
              </a:rPr>
              <a:t>开展形式</a:t>
            </a:r>
            <a:endParaRPr sz="1600">
              <a:latin typeface="方正兰亭黑_GBK" panose="02000000000000000000" pitchFamily="2" charset="-122"/>
              <a:ea typeface="方正兰亭黑_GBK" panose="02000000000000000000" pitchFamily="2" charset="-122"/>
              <a:cs typeface="Microsoft JhengHe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13379" y="1654206"/>
            <a:ext cx="2117090" cy="296235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49530" rIns="0" bIns="0" rtlCol="0">
            <a:spAutoFit/>
          </a:bodyPr>
          <a:lstStyle/>
          <a:p>
            <a:pPr marL="650240">
              <a:lnSpc>
                <a:spcPct val="100000"/>
              </a:lnSpc>
              <a:spcBef>
                <a:spcPts val="390"/>
              </a:spcBef>
            </a:pPr>
            <a:r>
              <a:rPr sz="1600" b="1" spc="5" dirty="0">
                <a:solidFill>
                  <a:srgbClr val="FFFFFF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Microsoft JhengHei"/>
              </a:rPr>
              <a:t>开展时间</a:t>
            </a:r>
            <a:endParaRPr sz="1600">
              <a:latin typeface="方正兰亭黑_GBK" panose="02000000000000000000" pitchFamily="2" charset="-122"/>
              <a:ea typeface="方正兰亭黑_GBK" panose="02000000000000000000" pitchFamily="2" charset="-122"/>
              <a:cs typeface="Microsoft JhengHe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47198" y="1674018"/>
            <a:ext cx="2869235" cy="278922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32384" rIns="0" bIns="0" rtlCol="0">
            <a:spAutoFit/>
          </a:bodyPr>
          <a:lstStyle/>
          <a:p>
            <a:pPr marL="129539" algn="ctr">
              <a:lnSpc>
                <a:spcPct val="100000"/>
              </a:lnSpc>
              <a:spcBef>
                <a:spcPts val="254"/>
              </a:spcBef>
            </a:pPr>
            <a:r>
              <a:rPr sz="1600" b="1" spc="5" dirty="0" err="1" smtClean="0">
                <a:solidFill>
                  <a:srgbClr val="FFFFFF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Microsoft JhengHei"/>
              </a:rPr>
              <a:t>项目宣传</a:t>
            </a:r>
            <a:endParaRPr sz="1600" dirty="0">
              <a:latin typeface="方正兰亭黑_GBK" panose="02000000000000000000" pitchFamily="2" charset="-122"/>
              <a:ea typeface="方正兰亭黑_GBK" panose="02000000000000000000" pitchFamily="2" charset="-122"/>
              <a:cs typeface="Microsoft JhengHe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539086" y="956214"/>
            <a:ext cx="792480" cy="6659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928718" y="991266"/>
            <a:ext cx="576580" cy="577850"/>
          </a:xfrm>
          <a:custGeom>
            <a:avLst/>
            <a:gdLst/>
            <a:ahLst/>
            <a:cxnLst/>
            <a:rect l="l" t="t" r="r" b="b"/>
            <a:pathLst>
              <a:path w="576579" h="577850">
                <a:moveTo>
                  <a:pt x="528067" y="54101"/>
                </a:moveTo>
                <a:lnTo>
                  <a:pt x="48007" y="54101"/>
                </a:lnTo>
                <a:lnTo>
                  <a:pt x="3770" y="83515"/>
                </a:lnTo>
                <a:lnTo>
                  <a:pt x="1" y="529462"/>
                </a:lnTo>
                <a:lnTo>
                  <a:pt x="3769" y="548180"/>
                </a:lnTo>
                <a:lnTo>
                  <a:pt x="14050" y="563482"/>
                </a:lnTo>
                <a:lnTo>
                  <a:pt x="29308" y="573806"/>
                </a:lnTo>
                <a:lnTo>
                  <a:pt x="48007" y="577595"/>
                </a:lnTo>
                <a:lnTo>
                  <a:pt x="528067" y="577595"/>
                </a:lnTo>
                <a:lnTo>
                  <a:pt x="546766" y="573807"/>
                </a:lnTo>
                <a:lnTo>
                  <a:pt x="562023" y="563482"/>
                </a:lnTo>
                <a:lnTo>
                  <a:pt x="572304" y="548181"/>
                </a:lnTo>
                <a:lnTo>
                  <a:pt x="573644" y="541527"/>
                </a:lnTo>
                <a:lnTo>
                  <a:pt x="41403" y="541527"/>
                </a:lnTo>
                <a:lnTo>
                  <a:pt x="35942" y="536066"/>
                </a:lnTo>
                <a:lnTo>
                  <a:pt x="35942" y="95630"/>
                </a:lnTo>
                <a:lnTo>
                  <a:pt x="41403" y="90296"/>
                </a:lnTo>
                <a:lnTo>
                  <a:pt x="573670" y="90296"/>
                </a:lnTo>
                <a:lnTo>
                  <a:pt x="572305" y="83515"/>
                </a:lnTo>
                <a:lnTo>
                  <a:pt x="562024" y="68214"/>
                </a:lnTo>
                <a:lnTo>
                  <a:pt x="546766" y="57889"/>
                </a:lnTo>
                <a:lnTo>
                  <a:pt x="528067" y="54101"/>
                </a:lnTo>
                <a:close/>
              </a:path>
              <a:path w="576579" h="577850">
                <a:moveTo>
                  <a:pt x="573670" y="90296"/>
                </a:moveTo>
                <a:lnTo>
                  <a:pt x="534671" y="90296"/>
                </a:lnTo>
                <a:lnTo>
                  <a:pt x="540005" y="95630"/>
                </a:lnTo>
                <a:lnTo>
                  <a:pt x="540005" y="536066"/>
                </a:lnTo>
                <a:lnTo>
                  <a:pt x="534671" y="541527"/>
                </a:lnTo>
                <a:lnTo>
                  <a:pt x="573644" y="541527"/>
                </a:lnTo>
                <a:lnTo>
                  <a:pt x="576073" y="529462"/>
                </a:lnTo>
                <a:lnTo>
                  <a:pt x="576073" y="102234"/>
                </a:lnTo>
                <a:lnTo>
                  <a:pt x="573670" y="90296"/>
                </a:lnTo>
                <a:close/>
              </a:path>
              <a:path w="576579" h="577850">
                <a:moveTo>
                  <a:pt x="162053" y="90296"/>
                </a:moveTo>
                <a:lnTo>
                  <a:pt x="125985" y="90296"/>
                </a:lnTo>
                <a:lnTo>
                  <a:pt x="125985" y="126364"/>
                </a:lnTo>
                <a:lnTo>
                  <a:pt x="127410" y="133361"/>
                </a:lnTo>
                <a:lnTo>
                  <a:pt x="131287" y="139095"/>
                </a:lnTo>
                <a:lnTo>
                  <a:pt x="137022" y="142973"/>
                </a:lnTo>
                <a:lnTo>
                  <a:pt x="144019" y="144398"/>
                </a:lnTo>
                <a:lnTo>
                  <a:pt x="151016" y="142973"/>
                </a:lnTo>
                <a:lnTo>
                  <a:pt x="156751" y="139095"/>
                </a:lnTo>
                <a:lnTo>
                  <a:pt x="160628" y="133361"/>
                </a:lnTo>
                <a:lnTo>
                  <a:pt x="162053" y="126364"/>
                </a:lnTo>
                <a:lnTo>
                  <a:pt x="162053" y="90296"/>
                </a:lnTo>
                <a:close/>
              </a:path>
              <a:path w="576579" h="577850">
                <a:moveTo>
                  <a:pt x="306071" y="90296"/>
                </a:moveTo>
                <a:lnTo>
                  <a:pt x="270003" y="90296"/>
                </a:lnTo>
                <a:lnTo>
                  <a:pt x="270003" y="126364"/>
                </a:lnTo>
                <a:lnTo>
                  <a:pt x="271428" y="133361"/>
                </a:lnTo>
                <a:lnTo>
                  <a:pt x="275305" y="139096"/>
                </a:lnTo>
                <a:lnTo>
                  <a:pt x="281040" y="142973"/>
                </a:lnTo>
                <a:lnTo>
                  <a:pt x="288037" y="144398"/>
                </a:lnTo>
                <a:lnTo>
                  <a:pt x="295034" y="142973"/>
                </a:lnTo>
                <a:lnTo>
                  <a:pt x="300769" y="139096"/>
                </a:lnTo>
                <a:lnTo>
                  <a:pt x="304646" y="133361"/>
                </a:lnTo>
                <a:lnTo>
                  <a:pt x="306071" y="126364"/>
                </a:lnTo>
                <a:lnTo>
                  <a:pt x="306071" y="90296"/>
                </a:lnTo>
                <a:close/>
              </a:path>
              <a:path w="576579" h="577850">
                <a:moveTo>
                  <a:pt x="450089" y="90296"/>
                </a:moveTo>
                <a:lnTo>
                  <a:pt x="414021" y="90296"/>
                </a:lnTo>
                <a:lnTo>
                  <a:pt x="414021" y="126364"/>
                </a:lnTo>
                <a:lnTo>
                  <a:pt x="415446" y="133361"/>
                </a:lnTo>
                <a:lnTo>
                  <a:pt x="419323" y="139096"/>
                </a:lnTo>
                <a:lnTo>
                  <a:pt x="425058" y="142973"/>
                </a:lnTo>
                <a:lnTo>
                  <a:pt x="432055" y="144398"/>
                </a:lnTo>
                <a:lnTo>
                  <a:pt x="439052" y="142973"/>
                </a:lnTo>
                <a:lnTo>
                  <a:pt x="444787" y="139096"/>
                </a:lnTo>
                <a:lnTo>
                  <a:pt x="448664" y="133361"/>
                </a:lnTo>
                <a:lnTo>
                  <a:pt x="450089" y="126364"/>
                </a:lnTo>
                <a:lnTo>
                  <a:pt x="450089" y="90296"/>
                </a:lnTo>
                <a:close/>
              </a:path>
              <a:path w="576579" h="577850">
                <a:moveTo>
                  <a:pt x="144019" y="0"/>
                </a:moveTo>
                <a:lnTo>
                  <a:pt x="125985" y="54101"/>
                </a:lnTo>
                <a:lnTo>
                  <a:pt x="162053" y="54101"/>
                </a:lnTo>
                <a:lnTo>
                  <a:pt x="162053" y="18033"/>
                </a:lnTo>
                <a:lnTo>
                  <a:pt x="160629" y="10982"/>
                </a:lnTo>
                <a:lnTo>
                  <a:pt x="156751" y="5253"/>
                </a:lnTo>
                <a:lnTo>
                  <a:pt x="151016" y="1406"/>
                </a:lnTo>
                <a:lnTo>
                  <a:pt x="144019" y="0"/>
                </a:lnTo>
                <a:close/>
              </a:path>
              <a:path w="576579" h="577850">
                <a:moveTo>
                  <a:pt x="288037" y="0"/>
                </a:moveTo>
                <a:lnTo>
                  <a:pt x="270003" y="54101"/>
                </a:lnTo>
                <a:lnTo>
                  <a:pt x="306071" y="54101"/>
                </a:lnTo>
                <a:lnTo>
                  <a:pt x="306071" y="18033"/>
                </a:lnTo>
                <a:lnTo>
                  <a:pt x="304647" y="10982"/>
                </a:lnTo>
                <a:lnTo>
                  <a:pt x="300769" y="5253"/>
                </a:lnTo>
                <a:lnTo>
                  <a:pt x="295034" y="1406"/>
                </a:lnTo>
                <a:lnTo>
                  <a:pt x="288037" y="0"/>
                </a:lnTo>
                <a:close/>
              </a:path>
              <a:path w="576579" h="577850">
                <a:moveTo>
                  <a:pt x="432055" y="0"/>
                </a:moveTo>
                <a:lnTo>
                  <a:pt x="414021" y="54101"/>
                </a:lnTo>
                <a:lnTo>
                  <a:pt x="450089" y="54101"/>
                </a:lnTo>
                <a:lnTo>
                  <a:pt x="450089" y="18033"/>
                </a:lnTo>
                <a:lnTo>
                  <a:pt x="448665" y="10982"/>
                </a:lnTo>
                <a:lnTo>
                  <a:pt x="444787" y="5254"/>
                </a:lnTo>
                <a:lnTo>
                  <a:pt x="439052" y="1406"/>
                </a:lnTo>
                <a:lnTo>
                  <a:pt x="432055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055211" y="1207674"/>
            <a:ext cx="71755" cy="55244"/>
          </a:xfrm>
          <a:custGeom>
            <a:avLst/>
            <a:gdLst/>
            <a:ahLst/>
            <a:cxnLst/>
            <a:rect l="l" t="t" r="r" b="b"/>
            <a:pathLst>
              <a:path w="71754" h="55244">
                <a:moveTo>
                  <a:pt x="1" y="54863"/>
                </a:moveTo>
                <a:lnTo>
                  <a:pt x="71629" y="54863"/>
                </a:lnTo>
                <a:lnTo>
                  <a:pt x="71629" y="0"/>
                </a:lnTo>
                <a:lnTo>
                  <a:pt x="1" y="0"/>
                </a:lnTo>
                <a:lnTo>
                  <a:pt x="1" y="54863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055211" y="1297589"/>
            <a:ext cx="71755" cy="55244"/>
          </a:xfrm>
          <a:custGeom>
            <a:avLst/>
            <a:gdLst/>
            <a:ahLst/>
            <a:cxnLst/>
            <a:rect l="l" t="t" r="r" b="b"/>
            <a:pathLst>
              <a:path w="71754" h="55244">
                <a:moveTo>
                  <a:pt x="1" y="54863"/>
                </a:moveTo>
                <a:lnTo>
                  <a:pt x="71629" y="54863"/>
                </a:lnTo>
                <a:lnTo>
                  <a:pt x="71629" y="0"/>
                </a:lnTo>
                <a:lnTo>
                  <a:pt x="1" y="0"/>
                </a:lnTo>
                <a:lnTo>
                  <a:pt x="1" y="54863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055211" y="1387505"/>
            <a:ext cx="71755" cy="53340"/>
          </a:xfrm>
          <a:custGeom>
            <a:avLst/>
            <a:gdLst/>
            <a:ahLst/>
            <a:cxnLst/>
            <a:rect l="l" t="t" r="r" b="b"/>
            <a:pathLst>
              <a:path w="71754" h="53340">
                <a:moveTo>
                  <a:pt x="1" y="53339"/>
                </a:moveTo>
                <a:lnTo>
                  <a:pt x="71629" y="53339"/>
                </a:lnTo>
                <a:lnTo>
                  <a:pt x="71629" y="0"/>
                </a:lnTo>
                <a:lnTo>
                  <a:pt x="1" y="0"/>
                </a:lnTo>
                <a:lnTo>
                  <a:pt x="1" y="53339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181702" y="1387505"/>
            <a:ext cx="71755" cy="53340"/>
          </a:xfrm>
          <a:custGeom>
            <a:avLst/>
            <a:gdLst/>
            <a:ahLst/>
            <a:cxnLst/>
            <a:rect l="l" t="t" r="r" b="b"/>
            <a:pathLst>
              <a:path w="71754" h="53340">
                <a:moveTo>
                  <a:pt x="1" y="53339"/>
                </a:moveTo>
                <a:lnTo>
                  <a:pt x="71629" y="53339"/>
                </a:lnTo>
                <a:lnTo>
                  <a:pt x="71629" y="0"/>
                </a:lnTo>
                <a:lnTo>
                  <a:pt x="1" y="0"/>
                </a:lnTo>
                <a:lnTo>
                  <a:pt x="1" y="53339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181702" y="1297589"/>
            <a:ext cx="71755" cy="55244"/>
          </a:xfrm>
          <a:custGeom>
            <a:avLst/>
            <a:gdLst/>
            <a:ahLst/>
            <a:cxnLst/>
            <a:rect l="l" t="t" r="r" b="b"/>
            <a:pathLst>
              <a:path w="71754" h="55244">
                <a:moveTo>
                  <a:pt x="1" y="54863"/>
                </a:moveTo>
                <a:lnTo>
                  <a:pt x="71629" y="54863"/>
                </a:lnTo>
                <a:lnTo>
                  <a:pt x="71629" y="0"/>
                </a:lnTo>
                <a:lnTo>
                  <a:pt x="1" y="0"/>
                </a:lnTo>
                <a:lnTo>
                  <a:pt x="1" y="54863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181702" y="1207674"/>
            <a:ext cx="71755" cy="55244"/>
          </a:xfrm>
          <a:custGeom>
            <a:avLst/>
            <a:gdLst/>
            <a:ahLst/>
            <a:cxnLst/>
            <a:rect l="l" t="t" r="r" b="b"/>
            <a:pathLst>
              <a:path w="71754" h="55244">
                <a:moveTo>
                  <a:pt x="1" y="54863"/>
                </a:moveTo>
                <a:lnTo>
                  <a:pt x="71629" y="54863"/>
                </a:lnTo>
                <a:lnTo>
                  <a:pt x="71629" y="0"/>
                </a:lnTo>
                <a:lnTo>
                  <a:pt x="1" y="0"/>
                </a:lnTo>
                <a:lnTo>
                  <a:pt x="1" y="54863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308194" y="1387505"/>
            <a:ext cx="71755" cy="53340"/>
          </a:xfrm>
          <a:custGeom>
            <a:avLst/>
            <a:gdLst/>
            <a:ahLst/>
            <a:cxnLst/>
            <a:rect l="l" t="t" r="r" b="b"/>
            <a:pathLst>
              <a:path w="71754" h="53340">
                <a:moveTo>
                  <a:pt x="1" y="53339"/>
                </a:moveTo>
                <a:lnTo>
                  <a:pt x="71629" y="53339"/>
                </a:lnTo>
                <a:lnTo>
                  <a:pt x="71629" y="0"/>
                </a:lnTo>
                <a:lnTo>
                  <a:pt x="1" y="0"/>
                </a:lnTo>
                <a:lnTo>
                  <a:pt x="1" y="53339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308194" y="1297589"/>
            <a:ext cx="71755" cy="55244"/>
          </a:xfrm>
          <a:custGeom>
            <a:avLst/>
            <a:gdLst/>
            <a:ahLst/>
            <a:cxnLst/>
            <a:rect l="l" t="t" r="r" b="b"/>
            <a:pathLst>
              <a:path w="71754" h="55244">
                <a:moveTo>
                  <a:pt x="1" y="54863"/>
                </a:moveTo>
                <a:lnTo>
                  <a:pt x="71629" y="54863"/>
                </a:lnTo>
                <a:lnTo>
                  <a:pt x="71629" y="0"/>
                </a:lnTo>
                <a:lnTo>
                  <a:pt x="1" y="0"/>
                </a:lnTo>
                <a:lnTo>
                  <a:pt x="1" y="54863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308194" y="1207674"/>
            <a:ext cx="71755" cy="55244"/>
          </a:xfrm>
          <a:custGeom>
            <a:avLst/>
            <a:gdLst/>
            <a:ahLst/>
            <a:cxnLst/>
            <a:rect l="l" t="t" r="r" b="b"/>
            <a:pathLst>
              <a:path w="71754" h="55244">
                <a:moveTo>
                  <a:pt x="1" y="54863"/>
                </a:moveTo>
                <a:lnTo>
                  <a:pt x="71629" y="54863"/>
                </a:lnTo>
                <a:lnTo>
                  <a:pt x="71629" y="0"/>
                </a:lnTo>
                <a:lnTo>
                  <a:pt x="1" y="0"/>
                </a:lnTo>
                <a:lnTo>
                  <a:pt x="1" y="54863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6663997" y="1083657"/>
            <a:ext cx="635635" cy="483107"/>
            <a:chOff x="6455664" y="1059180"/>
            <a:chExt cx="635635" cy="483107"/>
          </a:xfrm>
        </p:grpSpPr>
        <p:sp>
          <p:nvSpPr>
            <p:cNvPr id="23" name="object 23"/>
            <p:cNvSpPr/>
            <p:nvPr/>
          </p:nvSpPr>
          <p:spPr>
            <a:xfrm>
              <a:off x="6696456" y="1397508"/>
              <a:ext cx="144779" cy="14477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latin typeface="方正兰亭黑_GBK" panose="02000000000000000000" pitchFamily="2" charset="-122"/>
                <a:ea typeface="方正兰亭黑_GBK" panose="02000000000000000000" pitchFamily="2" charset="-122"/>
              </a:endParaRPr>
            </a:p>
          </p:txBody>
        </p:sp>
        <p:sp>
          <p:nvSpPr>
            <p:cNvPr id="24" name="object 24"/>
            <p:cNvSpPr/>
            <p:nvPr/>
          </p:nvSpPr>
          <p:spPr>
            <a:xfrm>
              <a:off x="6594347" y="1261872"/>
              <a:ext cx="356870" cy="147955"/>
            </a:xfrm>
            <a:custGeom>
              <a:avLst/>
              <a:gdLst/>
              <a:ahLst/>
              <a:cxnLst/>
              <a:rect l="l" t="t" r="r" b="b"/>
              <a:pathLst>
                <a:path w="356870" h="147955">
                  <a:moveTo>
                    <a:pt x="310937" y="51436"/>
                  </a:moveTo>
                  <a:lnTo>
                    <a:pt x="175769" y="51436"/>
                  </a:lnTo>
                  <a:lnTo>
                    <a:pt x="222507" y="58318"/>
                  </a:lnTo>
                  <a:lnTo>
                    <a:pt x="263447" y="77820"/>
                  </a:lnTo>
                  <a:lnTo>
                    <a:pt x="296552" y="108229"/>
                  </a:lnTo>
                  <a:lnTo>
                    <a:pt x="319787" y="147829"/>
                  </a:lnTo>
                  <a:lnTo>
                    <a:pt x="356617" y="106300"/>
                  </a:lnTo>
                  <a:lnTo>
                    <a:pt x="331859" y="71007"/>
                  </a:lnTo>
                  <a:lnTo>
                    <a:pt x="310937" y="51436"/>
                  </a:lnTo>
                  <a:close/>
                </a:path>
                <a:path w="356870" h="147955">
                  <a:moveTo>
                    <a:pt x="175769" y="1"/>
                  </a:moveTo>
                  <a:lnTo>
                    <a:pt x="122409" y="6883"/>
                  </a:lnTo>
                  <a:lnTo>
                    <a:pt x="74074" y="26385"/>
                  </a:lnTo>
                  <a:lnTo>
                    <a:pt x="32644" y="56794"/>
                  </a:lnTo>
                  <a:lnTo>
                    <a:pt x="1" y="96394"/>
                  </a:lnTo>
                  <a:lnTo>
                    <a:pt x="35180" y="136145"/>
                  </a:lnTo>
                  <a:lnTo>
                    <a:pt x="59737" y="101210"/>
                  </a:lnTo>
                  <a:lnTo>
                    <a:pt x="92282" y="74502"/>
                  </a:lnTo>
                  <a:lnTo>
                    <a:pt x="131424" y="57439"/>
                  </a:lnTo>
                  <a:lnTo>
                    <a:pt x="175769" y="51436"/>
                  </a:lnTo>
                  <a:lnTo>
                    <a:pt x="310937" y="51436"/>
                  </a:lnTo>
                  <a:lnTo>
                    <a:pt x="300438" y="41616"/>
                  </a:lnTo>
                  <a:lnTo>
                    <a:pt x="263312" y="19240"/>
                  </a:lnTo>
                  <a:lnTo>
                    <a:pt x="221436" y="4997"/>
                  </a:lnTo>
                  <a:lnTo>
                    <a:pt x="175769" y="1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>
                <a:latin typeface="方正兰亭黑_GBK" panose="02000000000000000000" pitchFamily="2" charset="-122"/>
                <a:ea typeface="方正兰亭黑_GBK" panose="02000000000000000000" pitchFamily="2" charset="-122"/>
              </a:endParaRPr>
            </a:p>
          </p:txBody>
        </p:sp>
        <p:sp>
          <p:nvSpPr>
            <p:cNvPr id="25" name="object 25"/>
            <p:cNvSpPr/>
            <p:nvPr/>
          </p:nvSpPr>
          <p:spPr>
            <a:xfrm>
              <a:off x="6533388" y="1162811"/>
              <a:ext cx="480059" cy="172720"/>
            </a:xfrm>
            <a:custGeom>
              <a:avLst/>
              <a:gdLst/>
              <a:ahLst/>
              <a:cxnLst/>
              <a:rect l="l" t="t" r="r" b="b"/>
              <a:pathLst>
                <a:path w="480059" h="172719">
                  <a:moveTo>
                    <a:pt x="410671" y="56897"/>
                  </a:moveTo>
                  <a:lnTo>
                    <a:pt x="236729" y="56897"/>
                  </a:lnTo>
                  <a:lnTo>
                    <a:pt x="287136" y="62306"/>
                  </a:lnTo>
                  <a:lnTo>
                    <a:pt x="333721" y="77737"/>
                  </a:lnTo>
                  <a:lnTo>
                    <a:pt x="375434" y="101995"/>
                  </a:lnTo>
                  <a:lnTo>
                    <a:pt x="411229" y="133886"/>
                  </a:lnTo>
                  <a:lnTo>
                    <a:pt x="440056" y="172213"/>
                  </a:lnTo>
                  <a:lnTo>
                    <a:pt x="480061" y="127128"/>
                  </a:lnTo>
                  <a:lnTo>
                    <a:pt x="450457" y="90989"/>
                  </a:lnTo>
                  <a:lnTo>
                    <a:pt x="415479" y="59964"/>
                  </a:lnTo>
                  <a:lnTo>
                    <a:pt x="410671" y="56897"/>
                  </a:lnTo>
                  <a:close/>
                </a:path>
                <a:path w="480059" h="172719">
                  <a:moveTo>
                    <a:pt x="236729" y="1"/>
                  </a:moveTo>
                  <a:lnTo>
                    <a:pt x="189296" y="3805"/>
                  </a:lnTo>
                  <a:lnTo>
                    <a:pt x="144198" y="14813"/>
                  </a:lnTo>
                  <a:lnTo>
                    <a:pt x="102077" y="32418"/>
                  </a:lnTo>
                  <a:lnTo>
                    <a:pt x="63576" y="56013"/>
                  </a:lnTo>
                  <a:lnTo>
                    <a:pt x="29337" y="84991"/>
                  </a:lnTo>
                  <a:lnTo>
                    <a:pt x="1" y="118746"/>
                  </a:lnTo>
                  <a:lnTo>
                    <a:pt x="38355" y="162180"/>
                  </a:lnTo>
                  <a:lnTo>
                    <a:pt x="67776" y="126846"/>
                  </a:lnTo>
                  <a:lnTo>
                    <a:pt x="103373" y="97688"/>
                  </a:lnTo>
                  <a:lnTo>
                    <a:pt x="144096" y="75669"/>
                  </a:lnTo>
                  <a:lnTo>
                    <a:pt x="188898" y="61750"/>
                  </a:lnTo>
                  <a:lnTo>
                    <a:pt x="236729" y="56897"/>
                  </a:lnTo>
                  <a:lnTo>
                    <a:pt x="410671" y="56897"/>
                  </a:lnTo>
                  <a:lnTo>
                    <a:pt x="375873" y="34704"/>
                  </a:lnTo>
                  <a:lnTo>
                    <a:pt x="332384" y="15857"/>
                  </a:lnTo>
                  <a:lnTo>
                    <a:pt x="285754" y="4073"/>
                  </a:lnTo>
                  <a:lnTo>
                    <a:pt x="236729" y="1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>
                <a:latin typeface="方正兰亭黑_GBK" panose="02000000000000000000" pitchFamily="2" charset="-122"/>
                <a:ea typeface="方正兰亭黑_GBK" panose="02000000000000000000" pitchFamily="2" charset="-122"/>
              </a:endParaRPr>
            </a:p>
          </p:txBody>
        </p:sp>
        <p:sp>
          <p:nvSpPr>
            <p:cNvPr id="26" name="object 26"/>
            <p:cNvSpPr/>
            <p:nvPr/>
          </p:nvSpPr>
          <p:spPr>
            <a:xfrm>
              <a:off x="6455664" y="1059180"/>
              <a:ext cx="635635" cy="201295"/>
            </a:xfrm>
            <a:custGeom>
              <a:avLst/>
              <a:gdLst/>
              <a:ahLst/>
              <a:cxnLst/>
              <a:rect l="l" t="t" r="r" b="b"/>
              <a:pathLst>
                <a:path w="635634" h="201294">
                  <a:moveTo>
                    <a:pt x="527718" y="60326"/>
                  </a:moveTo>
                  <a:lnTo>
                    <a:pt x="314453" y="60326"/>
                  </a:lnTo>
                  <a:lnTo>
                    <a:pt x="362374" y="63643"/>
                  </a:lnTo>
                  <a:lnTo>
                    <a:pt x="408397" y="73297"/>
                  </a:lnTo>
                  <a:lnTo>
                    <a:pt x="452056" y="88848"/>
                  </a:lnTo>
                  <a:lnTo>
                    <a:pt x="492886" y="109853"/>
                  </a:lnTo>
                  <a:lnTo>
                    <a:pt x="530418" y="135869"/>
                  </a:lnTo>
                  <a:lnTo>
                    <a:pt x="564187" y="166455"/>
                  </a:lnTo>
                  <a:lnTo>
                    <a:pt x="593726" y="201169"/>
                  </a:lnTo>
                  <a:lnTo>
                    <a:pt x="635509" y="155957"/>
                  </a:lnTo>
                  <a:lnTo>
                    <a:pt x="605442" y="121800"/>
                  </a:lnTo>
                  <a:lnTo>
                    <a:pt x="571915" y="91245"/>
                  </a:lnTo>
                  <a:lnTo>
                    <a:pt x="535151" y="64547"/>
                  </a:lnTo>
                  <a:lnTo>
                    <a:pt x="527718" y="60326"/>
                  </a:lnTo>
                  <a:close/>
                </a:path>
                <a:path w="635634" h="201294">
                  <a:moveTo>
                    <a:pt x="314453" y="1"/>
                  </a:moveTo>
                  <a:lnTo>
                    <a:pt x="261478" y="3424"/>
                  </a:lnTo>
                  <a:lnTo>
                    <a:pt x="210414" y="13418"/>
                  </a:lnTo>
                  <a:lnTo>
                    <a:pt x="161724" y="29572"/>
                  </a:lnTo>
                  <a:lnTo>
                    <a:pt x="115874" y="51476"/>
                  </a:lnTo>
                  <a:lnTo>
                    <a:pt x="73327" y="78719"/>
                  </a:lnTo>
                  <a:lnTo>
                    <a:pt x="34548" y="110888"/>
                  </a:lnTo>
                  <a:lnTo>
                    <a:pt x="1" y="147575"/>
                  </a:lnTo>
                  <a:lnTo>
                    <a:pt x="41784" y="192787"/>
                  </a:lnTo>
                  <a:lnTo>
                    <a:pt x="76410" y="155017"/>
                  </a:lnTo>
                  <a:lnTo>
                    <a:pt x="116230" y="122659"/>
                  </a:lnTo>
                  <a:lnTo>
                    <a:pt x="160593" y="96362"/>
                  </a:lnTo>
                  <a:lnTo>
                    <a:pt x="208850" y="76775"/>
                  </a:lnTo>
                  <a:lnTo>
                    <a:pt x="260354" y="64546"/>
                  </a:lnTo>
                  <a:lnTo>
                    <a:pt x="314453" y="60326"/>
                  </a:lnTo>
                  <a:lnTo>
                    <a:pt x="527718" y="60326"/>
                  </a:lnTo>
                  <a:lnTo>
                    <a:pt x="495651" y="42118"/>
                  </a:lnTo>
                  <a:lnTo>
                    <a:pt x="453498" y="24131"/>
                  </a:lnTo>
                  <a:lnTo>
                    <a:pt x="409053" y="10921"/>
                  </a:lnTo>
                  <a:lnTo>
                    <a:pt x="362607" y="2780"/>
                  </a:lnTo>
                  <a:lnTo>
                    <a:pt x="314453" y="1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>
                <a:latin typeface="方正兰亭黑_GBK" panose="02000000000000000000" pitchFamily="2" charset="-122"/>
                <a:ea typeface="方正兰亭黑_GBK" panose="02000000000000000000" pitchFamily="2" charset="-122"/>
              </a:endParaRPr>
            </a:p>
          </p:txBody>
        </p:sp>
      </p:grpSp>
      <p:sp>
        <p:nvSpPr>
          <p:cNvPr id="30" name="object 9"/>
          <p:cNvSpPr/>
          <p:nvPr/>
        </p:nvSpPr>
        <p:spPr>
          <a:xfrm>
            <a:off x="7793212" y="254412"/>
            <a:ext cx="1171479" cy="2377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1" name="object 29"/>
          <p:cNvSpPr txBox="1"/>
          <p:nvPr/>
        </p:nvSpPr>
        <p:spPr>
          <a:xfrm>
            <a:off x="3094674" y="3313139"/>
            <a:ext cx="2089785" cy="184666"/>
          </a:xfrm>
          <a:prstGeom prst="rect">
            <a:avLst/>
          </a:prstGeom>
          <a:ln w="25908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marL="889000">
              <a:lnSpc>
                <a:spcPct val="100000"/>
              </a:lnSpc>
            </a:pPr>
            <a:r>
              <a:rPr sz="1200" spc="95" dirty="0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5</a:t>
            </a:r>
            <a:r>
              <a:rPr sz="1200" dirty="0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月</a:t>
            </a:r>
            <a:r>
              <a:rPr lang="zh-CN" altLang="en-US" sz="1200" dirty="0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内</a:t>
            </a:r>
            <a:endParaRPr sz="1200" dirty="0">
              <a:latin typeface="方正兰亭黑_GBK" panose="02000000000000000000" pitchFamily="2" charset="-122"/>
              <a:ea typeface="方正兰亭黑_GBK" panose="02000000000000000000" pitchFamily="2" charset="-122"/>
              <a:cs typeface="Arial Unicode MS"/>
            </a:endParaRPr>
          </a:p>
        </p:txBody>
      </p:sp>
      <p:sp>
        <p:nvSpPr>
          <p:cNvPr id="32" name="object 7"/>
          <p:cNvSpPr/>
          <p:nvPr/>
        </p:nvSpPr>
        <p:spPr>
          <a:xfrm>
            <a:off x="3214718" y="2154840"/>
            <a:ext cx="2117603" cy="2501265"/>
          </a:xfrm>
          <a:custGeom>
            <a:avLst/>
            <a:gdLst/>
            <a:ahLst/>
            <a:cxnLst/>
            <a:rect l="l" t="t" r="r" b="b"/>
            <a:pathLst>
              <a:path w="2087879" h="2501265">
                <a:moveTo>
                  <a:pt x="-1" y="2500880"/>
                </a:moveTo>
                <a:lnTo>
                  <a:pt x="2087878" y="2500882"/>
                </a:lnTo>
                <a:lnTo>
                  <a:pt x="2087880" y="-1"/>
                </a:lnTo>
                <a:lnTo>
                  <a:pt x="0" y="-3"/>
                </a:lnTo>
                <a:lnTo>
                  <a:pt x="-1" y="2500880"/>
                </a:lnTo>
                <a:close/>
              </a:path>
            </a:pathLst>
          </a:custGeom>
          <a:ln w="25908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5486400" y="2266950"/>
            <a:ext cx="2981556" cy="2418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2895" marR="122555" indent="-172720" algn="just">
              <a:lnSpc>
                <a:spcPct val="119000"/>
              </a:lnSpc>
              <a:spcBef>
                <a:spcPts val="994"/>
              </a:spcBef>
              <a:buFont typeface="Wingdings"/>
              <a:buChar char=""/>
              <a:tabLst>
                <a:tab pos="303530" algn="l"/>
              </a:tabLst>
            </a:pPr>
            <a:r>
              <a:rPr lang="zh-CN" altLang="en-US" sz="1200" spc="90" dirty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撰写</a:t>
            </a:r>
            <a:r>
              <a:rPr lang="zh-CN" altLang="en-US" sz="1200" spc="90" dirty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深度项目点评稿件</a:t>
            </a:r>
            <a:r>
              <a:rPr lang="zh-CN" altLang="en-US" sz="1200" spc="90" dirty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，在相关媒体进行</a:t>
            </a:r>
            <a:r>
              <a:rPr lang="zh-CN" altLang="en-US" sz="1200" spc="90" dirty="0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投递</a:t>
            </a:r>
            <a:endParaRPr lang="en-US" altLang="zh-CN" sz="1200" spc="90" dirty="0" smtClean="0">
              <a:solidFill>
                <a:srgbClr val="585858"/>
              </a:solidFill>
              <a:latin typeface="方正兰亭黑_GBK" panose="02000000000000000000" pitchFamily="2" charset="-122"/>
              <a:ea typeface="方正兰亭黑_GBK" panose="02000000000000000000" pitchFamily="2" charset="-122"/>
              <a:cs typeface="Arial Unicode MS"/>
            </a:endParaRPr>
          </a:p>
          <a:p>
            <a:pPr marL="302895" marR="122555" indent="-172720" algn="just">
              <a:lnSpc>
                <a:spcPct val="119000"/>
              </a:lnSpc>
              <a:spcBef>
                <a:spcPts val="994"/>
              </a:spcBef>
              <a:buFont typeface="Wingdings"/>
              <a:buChar char=""/>
              <a:tabLst>
                <a:tab pos="303530" algn="l"/>
              </a:tabLst>
            </a:pPr>
            <a:r>
              <a:rPr lang="zh-CN" altLang="en-US" sz="1200" spc="90" dirty="0" smtClean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撰写</a:t>
            </a:r>
            <a:r>
              <a:rPr lang="en-US" altLang="zh-CN" sz="1200" spc="90" dirty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《</a:t>
            </a:r>
            <a:r>
              <a:rPr lang="zh-CN" altLang="en-US" sz="1200" spc="90" dirty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先锋故事</a:t>
            </a:r>
            <a:r>
              <a:rPr lang="en-US" altLang="zh-CN" sz="1200" spc="90" dirty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》</a:t>
            </a:r>
            <a:r>
              <a:rPr lang="zh-CN" altLang="en-US" sz="1200" spc="90" dirty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，参照</a:t>
            </a:r>
            <a:r>
              <a:rPr lang="en-US" altLang="zh-CN" sz="1200" spc="90" dirty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《</a:t>
            </a:r>
            <a:r>
              <a:rPr lang="zh-CN" altLang="en-US" sz="1200" spc="90" dirty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艰</a:t>
            </a:r>
            <a:r>
              <a:rPr lang="en-US" altLang="zh-CN" sz="1200" spc="90" dirty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·</a:t>
            </a:r>
            <a:r>
              <a:rPr lang="zh-CN" altLang="en-US" sz="1200" spc="90" dirty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持</a:t>
            </a:r>
            <a:r>
              <a:rPr lang="en-US" altLang="zh-CN" sz="1200" spc="90" dirty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——</a:t>
            </a:r>
            <a:r>
              <a:rPr lang="zh-CN" altLang="en-US" sz="1200" spc="90" dirty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福特汽车环保奖中国故事</a:t>
            </a:r>
            <a:r>
              <a:rPr lang="en-US" altLang="zh-CN" sz="1200" spc="90" dirty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》</a:t>
            </a:r>
            <a:r>
              <a:rPr lang="zh-CN" altLang="en-US" sz="1200" spc="90" dirty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，形成书刊，同时</a:t>
            </a:r>
            <a:r>
              <a:rPr lang="zh-CN" altLang="en-US" sz="1200" spc="90" dirty="0">
                <a:solidFill>
                  <a:srgbClr val="FF000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准备定制微信推送模板</a:t>
            </a:r>
            <a:r>
              <a:rPr lang="zh-CN" altLang="en-US" sz="1200" spc="90" dirty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，每个项目一篇推送，配项目图文、</a:t>
            </a:r>
            <a:r>
              <a:rPr lang="zh-CN" altLang="en-US" sz="1200" spc="90" dirty="0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视频</a:t>
            </a:r>
            <a:endParaRPr lang="en-US" altLang="zh-CN" sz="1200" spc="90" dirty="0" smtClean="0">
              <a:solidFill>
                <a:srgbClr val="585858"/>
              </a:solidFill>
              <a:latin typeface="方正兰亭黑_GBK" panose="02000000000000000000" pitchFamily="2" charset="-122"/>
              <a:ea typeface="方正兰亭黑_GBK" panose="02000000000000000000" pitchFamily="2" charset="-122"/>
              <a:cs typeface="Arial Unicode MS"/>
            </a:endParaRPr>
          </a:p>
          <a:p>
            <a:pPr marL="302895" marR="122555" indent="-172720" algn="just">
              <a:lnSpc>
                <a:spcPct val="119000"/>
              </a:lnSpc>
              <a:spcBef>
                <a:spcPts val="994"/>
              </a:spcBef>
              <a:buFont typeface="Wingdings"/>
              <a:buChar char=""/>
              <a:tabLst>
                <a:tab pos="303530" algn="l"/>
              </a:tabLst>
            </a:pPr>
            <a:r>
              <a:rPr lang="zh-CN" altLang="en-US" sz="1200" spc="90" dirty="0" smtClean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以上</a:t>
            </a:r>
            <a:r>
              <a:rPr lang="zh-CN" altLang="en-US" sz="1200" spc="90" dirty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内容在一汽</a:t>
            </a:r>
            <a:r>
              <a:rPr lang="en-US" altLang="zh-CN" sz="1200" spc="90" dirty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-</a:t>
            </a:r>
            <a:r>
              <a:rPr lang="zh-CN" altLang="en-US" sz="1200" spc="90" dirty="0">
                <a:solidFill>
                  <a:srgbClr val="585858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 Unicode MS"/>
              </a:rPr>
              <a:t>大众和中华环境保护基金会全媒体平台上推送</a:t>
            </a:r>
          </a:p>
          <a:p>
            <a:endParaRPr lang="zh-CN" altLang="en-US" sz="600" dirty="0"/>
          </a:p>
        </p:txBody>
      </p:sp>
      <p:sp>
        <p:nvSpPr>
          <p:cNvPr id="35" name="object 7"/>
          <p:cNvSpPr/>
          <p:nvPr/>
        </p:nvSpPr>
        <p:spPr>
          <a:xfrm>
            <a:off x="5547197" y="2154839"/>
            <a:ext cx="2869235" cy="2501265"/>
          </a:xfrm>
          <a:custGeom>
            <a:avLst/>
            <a:gdLst/>
            <a:ahLst/>
            <a:cxnLst/>
            <a:rect l="l" t="t" r="r" b="b"/>
            <a:pathLst>
              <a:path w="2087879" h="2501265">
                <a:moveTo>
                  <a:pt x="-1" y="2500879"/>
                </a:moveTo>
                <a:lnTo>
                  <a:pt x="2087878" y="2500882"/>
                </a:lnTo>
                <a:lnTo>
                  <a:pt x="2087880" y="-1"/>
                </a:lnTo>
                <a:lnTo>
                  <a:pt x="0" y="-4"/>
                </a:lnTo>
                <a:lnTo>
                  <a:pt x="-1" y="2500879"/>
                </a:lnTo>
                <a:close/>
              </a:path>
            </a:pathLst>
          </a:custGeom>
          <a:ln w="25908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14318" y="4864982"/>
            <a:ext cx="33740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 smtClean="0">
                <a:solidFill>
                  <a:schemeClr val="bg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以上内容仅为示意，具体提案包括但不限于此</a:t>
            </a:r>
            <a:endParaRPr lang="zh-CN" altLang="en-US" sz="1200" dirty="0">
              <a:solidFill>
                <a:schemeClr val="bg1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279</Words>
  <Application>Microsoft Office PowerPoint</Application>
  <PresentationFormat>全屏显示(16:9)</PresentationFormat>
  <Paragraphs>38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 Unicode MS</vt:lpstr>
      <vt:lpstr>Microsoft JhengHei</vt:lpstr>
      <vt:lpstr>方正兰亭黑_GBK</vt:lpstr>
      <vt:lpstr>宋体</vt:lpstr>
      <vt:lpstr>Arial</vt:lpstr>
      <vt:lpstr>Calibri</vt:lpstr>
      <vt:lpstr>Wingdings</vt:lpstr>
      <vt:lpstr>Office Theme</vt:lpstr>
      <vt:lpstr>第四届环保先锋项目线上执行规划</vt:lpstr>
      <vt:lpstr>第四届环保先锋项目进度安排</vt:lpstr>
      <vt:lpstr>线上资助仪式</vt:lpstr>
      <vt:lpstr>深度传播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PR</dc:creator>
  <cp:lastModifiedBy>Wang.xinran</cp:lastModifiedBy>
  <cp:revision>17</cp:revision>
  <dcterms:created xsi:type="dcterms:W3CDTF">2020-04-20T02:15:49Z</dcterms:created>
  <dcterms:modified xsi:type="dcterms:W3CDTF">2020-04-20T09:52:02Z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2020-03-10T00:00:00Z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2020-04-20T00:00:00Z</vt:filetime>
  </property>
</Properties>
</file>