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4" r:id="rId6"/>
    <p:sldId id="265" r:id="rId7"/>
    <p:sldId id="266" r:id="rId8"/>
    <p:sldId id="261" r:id="rId9"/>
  </p:sldIdLst>
  <p:sldSz cx="9144000" cy="5143500" type="screen16x9"/>
  <p:notesSz cx="9144000" cy="51435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93" autoAdjust="0"/>
    <p:restoredTop sz="94660"/>
  </p:normalViewPr>
  <p:slideViewPr>
    <p:cSldViewPr>
      <p:cViewPr varScale="1">
        <p:scale>
          <a:sx n="67" d="100"/>
          <a:sy n="67" d="100"/>
        </p:scale>
        <p:origin x="53" y="686"/>
      </p:cViewPr>
      <p:guideLst>
        <p:guide orient="horz" pos="2934"/>
        <p:guide pos="213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chemeClr val="tx1"/>
                </a:solidFill>
                <a:latin typeface="Arial Unicode MS" panose="020B0604020202020204" charset="-122"/>
                <a:cs typeface="Arial Unicode MS" panose="020B0604020202020204" charset="-122"/>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chemeClr val="tx1"/>
                </a:solidFill>
                <a:latin typeface="Arial Unicode MS" panose="020B0604020202020204" charset="-122"/>
                <a:cs typeface="Arial Unicode MS" panose="020B0604020202020204" charset="-122"/>
              </a:defRPr>
            </a:lvl1pPr>
          </a:lstStyle>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chemeClr val="tx1"/>
                </a:solidFill>
                <a:latin typeface="Arial Unicode MS" panose="020B0604020202020204" charset="-122"/>
                <a:cs typeface="Arial Unicode MS" panose="020B0604020202020204" charset="-122"/>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showMasterSp="0">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47" y="3047"/>
            <a:ext cx="9137904" cy="5137403"/>
          </a:xfrm>
          <a:prstGeom prst="rect">
            <a:avLst/>
          </a:prstGeom>
          <a:blipFill>
            <a:blip r:embed="rId2" cstate="print"/>
            <a:stretch>
              <a:fillRect/>
            </a:stretch>
          </a:blipFill>
        </p:spPr>
        <p:txBody>
          <a:bodyPr wrap="square" lIns="0" tIns="0" rIns="0" bIns="0" rtlCol="0"/>
          <a:lstStyle/>
          <a:p/>
        </p:txBody>
      </p:sp>
      <p:sp>
        <p:nvSpPr>
          <p:cNvPr id="17" name="bk object 17"/>
          <p:cNvSpPr/>
          <p:nvPr/>
        </p:nvSpPr>
        <p:spPr>
          <a:xfrm>
            <a:off x="7663961" y="835269"/>
            <a:ext cx="1333500" cy="329711"/>
          </a:xfrm>
          <a:prstGeom prst="rect">
            <a:avLst/>
          </a:prstGeom>
          <a:blipFill>
            <a:blip r:embed="rId3" cstate="print"/>
            <a:stretch>
              <a:fillRect/>
            </a:stretch>
          </a:blipFill>
        </p:spPr>
        <p:txBody>
          <a:bodyPr wrap="square" lIns="0" tIns="0" rIns="0" bIns="0" rtlCol="0"/>
          <a:lstStyle/>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9636" y="379602"/>
            <a:ext cx="8364727" cy="330834"/>
          </a:xfrm>
          <a:prstGeom prst="rect">
            <a:avLst/>
          </a:prstGeom>
        </p:spPr>
        <p:txBody>
          <a:bodyPr wrap="square" lIns="0" tIns="0" rIns="0" bIns="0">
            <a:spAutoFit/>
          </a:bodyPr>
          <a:lstStyle>
            <a:lvl1pPr>
              <a:defRPr sz="2000" b="0" i="0">
                <a:solidFill>
                  <a:schemeClr val="tx1"/>
                </a:solidFill>
                <a:latin typeface="Arial Unicode MS" panose="020B0604020202020204" charset="-122"/>
                <a:cs typeface="Arial Unicode MS" panose="020B0604020202020204" charset="-122"/>
              </a:defRPr>
            </a:lvl1pPr>
          </a:lstStyle>
          <a:p/>
        </p:txBody>
      </p:sp>
      <p:sp>
        <p:nvSpPr>
          <p:cNvPr id="3" name="Holder 3"/>
          <p:cNvSpPr>
            <a:spLocks noGrp="1"/>
          </p:cNvSpPr>
          <p:nvPr>
            <p:ph type="body" idx="1"/>
          </p:nvPr>
        </p:nvSpPr>
        <p:spPr>
          <a:xfrm>
            <a:off x="457200" y="1183005"/>
            <a:ext cx="8229600" cy="339471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4.png"/><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image" Target="../media/image6.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image" Target="../media/image10.png"/><Relationship Id="rId2" Type="http://schemas.openxmlformats.org/officeDocument/2006/relationships/image" Target="../media/image6.jpeg"/><Relationship Id="rId1" Type="http://schemas.openxmlformats.org/officeDocument/2006/relationships/hyperlink" Target="http://mp.weixin.qq.com/s/XghZGirPBKigeDDSiJoCDQ"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8378952" y="438848"/>
            <a:ext cx="108075" cy="106616"/>
          </a:xfrm>
          <a:prstGeom prst="rect">
            <a:avLst/>
          </a:prstGeom>
          <a:blipFill>
            <a:blip r:embed="rId1" cstate="print"/>
            <a:stretch>
              <a:fillRect/>
            </a:stretch>
          </a:blipFill>
        </p:spPr>
        <p:txBody>
          <a:bodyPr wrap="square" lIns="0" tIns="0" rIns="0" bIns="0" rtlCol="0"/>
          <a:lstStyle/>
          <a:p/>
        </p:txBody>
      </p:sp>
      <p:sp>
        <p:nvSpPr>
          <p:cNvPr id="5" name="object 5"/>
          <p:cNvSpPr txBox="1">
            <a:spLocks noGrp="1"/>
          </p:cNvSpPr>
          <p:nvPr>
            <p:ph type="title"/>
          </p:nvPr>
        </p:nvSpPr>
        <p:spPr>
          <a:xfrm>
            <a:off x="387197" y="2244597"/>
            <a:ext cx="5353050" cy="442595"/>
          </a:xfrm>
          <a:prstGeom prst="rect">
            <a:avLst/>
          </a:prstGeom>
        </p:spPr>
        <p:txBody>
          <a:bodyPr vert="horz" wrap="square" lIns="0" tIns="12065" rIns="0" bIns="0" rtlCol="0">
            <a:spAutoFit/>
          </a:bodyPr>
          <a:lstStyle/>
          <a:p>
            <a:pPr marL="12700">
              <a:lnSpc>
                <a:spcPct val="100000"/>
              </a:lnSpc>
              <a:spcBef>
                <a:spcPts val="95"/>
              </a:spcBef>
            </a:pPr>
            <a:r>
              <a:rPr sz="2800" b="1" dirty="0">
                <a:solidFill>
                  <a:srgbClr val="001F5F"/>
                </a:solidFill>
                <a:latin typeface="微软雅黑" panose="020B0503020204020204" charset="-122"/>
                <a:ea typeface="微软雅黑" panose="020B0503020204020204" charset="-122"/>
              </a:rPr>
              <a:t>汽车环保创新引领计划执行规划</a:t>
            </a:r>
            <a:endParaRPr sz="2800" b="1" dirty="0">
              <a:solidFill>
                <a:srgbClr val="001F5F"/>
              </a:solidFill>
              <a:latin typeface="微软雅黑" panose="020B0503020204020204" charset="-122"/>
              <a:ea typeface="微软雅黑" panose="020B0503020204020204" charset="-122"/>
            </a:endParaRPr>
          </a:p>
        </p:txBody>
      </p:sp>
      <p:sp>
        <p:nvSpPr>
          <p:cNvPr id="9" name="object 9"/>
          <p:cNvSpPr/>
          <p:nvPr/>
        </p:nvSpPr>
        <p:spPr>
          <a:xfrm>
            <a:off x="7793212" y="297249"/>
            <a:ext cx="1171479" cy="237744"/>
          </a:xfrm>
          <a:prstGeom prst="rect">
            <a:avLst/>
          </a:prstGeom>
          <a:blipFill>
            <a:blip r:embed="rId2" cstate="print"/>
            <a:stretch>
              <a:fillRect/>
            </a:stretch>
          </a:blipFill>
        </p:spPr>
        <p:txBody>
          <a:bodyPr wrap="square" lIns="0" tIns="0" rIns="0" bIns="0" rtlCol="0"/>
          <a:lstStyle/>
          <a:p/>
        </p:txBody>
      </p:sp>
      <p:sp>
        <p:nvSpPr>
          <p:cNvPr id="10" name="object 5"/>
          <p:cNvSpPr txBox="1">
            <a:spLocks noGrp="1"/>
          </p:cNvSpPr>
          <p:nvPr/>
        </p:nvSpPr>
        <p:spPr>
          <a:xfrm>
            <a:off x="387197" y="1802002"/>
            <a:ext cx="5353050" cy="442595"/>
          </a:xfrm>
          <a:prstGeom prst="rect">
            <a:avLst/>
          </a:prstGeom>
        </p:spPr>
        <p:txBody>
          <a:bodyPr vert="horz" wrap="square" lIns="0" tIns="12065" rIns="0" bIns="0" rtlCol="0">
            <a:spAutoFit/>
          </a:bodyPr>
          <a:lstStyle>
            <a:lvl1pPr>
              <a:defRPr sz="2000" b="0" i="0">
                <a:solidFill>
                  <a:schemeClr val="tx1"/>
                </a:solidFill>
                <a:latin typeface="Arial Unicode MS" panose="020B0604020202020204" charset="-122"/>
                <a:ea typeface="+mj-ea"/>
                <a:cs typeface="Arial Unicode MS" panose="020B0604020202020204" charset="-122"/>
              </a:defRPr>
            </a:lvl1pPr>
          </a:lstStyle>
          <a:p>
            <a:pPr marL="12700">
              <a:lnSpc>
                <a:spcPct val="100000"/>
              </a:lnSpc>
              <a:spcBef>
                <a:spcPts val="95"/>
              </a:spcBef>
            </a:pPr>
            <a:r>
              <a:rPr lang="zh-CN" sz="2800" b="1" dirty="0">
                <a:solidFill>
                  <a:srgbClr val="001F5F"/>
                </a:solidFill>
                <a:latin typeface="微软雅黑" panose="020B0503020204020204" charset="-122"/>
                <a:ea typeface="微软雅黑" panose="020B0503020204020204" charset="-122"/>
              </a:rPr>
              <a:t>中华环境保护基金会</a:t>
            </a:r>
            <a:endParaRPr lang="zh-CN" sz="2800" b="1" dirty="0">
              <a:solidFill>
                <a:srgbClr val="001F5F"/>
              </a:solidFill>
              <a:latin typeface="微软雅黑" panose="020B0503020204020204" charset="-122"/>
              <a:ea typeface="微软雅黑" panose="020B0503020204020204" charset="-122"/>
            </a:endParaRPr>
          </a:p>
        </p:txBody>
      </p:sp>
      <p:sp>
        <p:nvSpPr>
          <p:cNvPr id="11" name="object 5"/>
          <p:cNvSpPr txBox="1">
            <a:spLocks noGrp="1"/>
          </p:cNvSpPr>
          <p:nvPr/>
        </p:nvSpPr>
        <p:spPr>
          <a:xfrm>
            <a:off x="387197" y="1359407"/>
            <a:ext cx="5353050" cy="442595"/>
          </a:xfrm>
          <a:prstGeom prst="rect">
            <a:avLst/>
          </a:prstGeom>
        </p:spPr>
        <p:txBody>
          <a:bodyPr vert="horz" wrap="square" lIns="0" tIns="12065" rIns="0" bIns="0" rtlCol="0">
            <a:spAutoFit/>
          </a:bodyPr>
          <a:lstStyle>
            <a:lvl1pPr>
              <a:defRPr sz="2000" b="0" i="0">
                <a:solidFill>
                  <a:schemeClr val="tx1"/>
                </a:solidFill>
                <a:latin typeface="Arial Unicode MS" panose="020B0604020202020204" charset="-122"/>
                <a:ea typeface="+mj-ea"/>
                <a:cs typeface="Arial Unicode MS" panose="020B0604020202020204" charset="-122"/>
              </a:defRPr>
            </a:lvl1pPr>
          </a:lstStyle>
          <a:p>
            <a:pPr marL="12700">
              <a:lnSpc>
                <a:spcPct val="100000"/>
              </a:lnSpc>
              <a:spcBef>
                <a:spcPts val="95"/>
              </a:spcBef>
            </a:pPr>
            <a:r>
              <a:rPr lang="zh-CN" sz="2800" b="1" dirty="0">
                <a:solidFill>
                  <a:srgbClr val="001F5F"/>
                </a:solidFill>
                <a:latin typeface="微软雅黑" panose="020B0503020204020204" charset="-122"/>
                <a:ea typeface="微软雅黑" panose="020B0503020204020204" charset="-122"/>
              </a:rPr>
              <a:t>一汽</a:t>
            </a:r>
            <a:r>
              <a:rPr lang="en-US" altLang="zh-CN" sz="2800" b="1" dirty="0">
                <a:solidFill>
                  <a:srgbClr val="001F5F"/>
                </a:solidFill>
                <a:latin typeface="微软雅黑" panose="020B0503020204020204" charset="-122"/>
                <a:ea typeface="微软雅黑" panose="020B0503020204020204" charset="-122"/>
              </a:rPr>
              <a:t>-</a:t>
            </a:r>
            <a:r>
              <a:rPr lang="zh-CN" altLang="en-US" sz="2800" b="1" dirty="0">
                <a:solidFill>
                  <a:srgbClr val="001F5F"/>
                </a:solidFill>
                <a:latin typeface="微软雅黑" panose="020B0503020204020204" charset="-122"/>
                <a:ea typeface="微软雅黑" panose="020B0503020204020204" charset="-122"/>
              </a:rPr>
              <a:t>大众</a:t>
            </a:r>
            <a:endParaRPr lang="zh-CN" altLang="en-US" sz="2800" b="1" dirty="0">
              <a:solidFill>
                <a:srgbClr val="001F5F"/>
              </a:solidFill>
              <a:latin typeface="微软雅黑" panose="020B0503020204020204" charset="-122"/>
              <a:ea typeface="微软雅黑" panose="020B0503020204020204" charset="-122"/>
            </a:endParaRPr>
          </a:p>
        </p:txBody>
      </p:sp>
      <p:cxnSp>
        <p:nvCxnSpPr>
          <p:cNvPr id="13" name="直接连接符 12"/>
          <p:cNvCxnSpPr/>
          <p:nvPr/>
        </p:nvCxnSpPr>
        <p:spPr>
          <a:xfrm>
            <a:off x="387197" y="2876550"/>
            <a:ext cx="62422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684514" y="4817160"/>
            <a:ext cx="89535"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7E7E7E"/>
                </a:solidFill>
                <a:latin typeface="Arial" panose="020B0604020202020204"/>
                <a:cs typeface="Arial" panose="020B0604020202020204"/>
              </a:rPr>
              <a:t>1</a:t>
            </a:r>
            <a:endParaRPr sz="900">
              <a:latin typeface="Arial" panose="020B0604020202020204"/>
              <a:cs typeface="Arial" panose="020B0604020202020204"/>
            </a:endParaRPr>
          </a:p>
        </p:txBody>
      </p:sp>
      <p:sp>
        <p:nvSpPr>
          <p:cNvPr id="3" name="object 3"/>
          <p:cNvSpPr txBox="1">
            <a:spLocks noGrp="1"/>
          </p:cNvSpPr>
          <p:nvPr>
            <p:ph type="title"/>
          </p:nvPr>
        </p:nvSpPr>
        <p:spPr>
          <a:xfrm>
            <a:off x="381000" y="377190"/>
            <a:ext cx="4070985" cy="320675"/>
          </a:xfrm>
          <a:prstGeom prst="rect">
            <a:avLst/>
          </a:prstGeom>
        </p:spPr>
        <p:txBody>
          <a:bodyPr vert="horz" wrap="square" lIns="0" tIns="13335" rIns="0" bIns="0" rtlCol="0">
            <a:spAutoFit/>
          </a:bodyPr>
          <a:lstStyle/>
          <a:p>
            <a:pPr marL="12700">
              <a:lnSpc>
                <a:spcPct val="100000"/>
              </a:lnSpc>
              <a:spcBef>
                <a:spcPts val="105"/>
              </a:spcBef>
            </a:pPr>
            <a:r>
              <a:rPr dirty="0">
                <a:latin typeface="微软雅黑" panose="020B0503020204020204" charset="-122"/>
                <a:ea typeface="微软雅黑" panose="020B0503020204020204" charset="-122"/>
                <a:sym typeface="+mn-ea"/>
              </a:rPr>
              <a:t>汽车环保创新引领计划</a:t>
            </a:r>
            <a:r>
              <a:rPr dirty="0">
                <a:latin typeface="微软雅黑" panose="020B0503020204020204" charset="-122"/>
                <a:ea typeface="微软雅黑" panose="020B0503020204020204" charset="-122"/>
              </a:rPr>
              <a:t>进</a:t>
            </a:r>
            <a:r>
              <a:rPr spc="-15" dirty="0">
                <a:latin typeface="微软雅黑" panose="020B0503020204020204" charset="-122"/>
                <a:ea typeface="微软雅黑" panose="020B0503020204020204" charset="-122"/>
              </a:rPr>
              <a:t>度</a:t>
            </a:r>
            <a:r>
              <a:rPr dirty="0">
                <a:latin typeface="微软雅黑" panose="020B0503020204020204" charset="-122"/>
                <a:ea typeface="微软雅黑" panose="020B0503020204020204" charset="-122"/>
              </a:rPr>
              <a:t>安排</a:t>
            </a:r>
            <a:endParaRPr dirty="0">
              <a:latin typeface="微软雅黑" panose="020B0503020204020204" charset="-122"/>
              <a:ea typeface="微软雅黑" panose="020B0503020204020204" charset="-122"/>
            </a:endParaRPr>
          </a:p>
        </p:txBody>
      </p:sp>
      <p:sp>
        <p:nvSpPr>
          <p:cNvPr id="8" name="object 8"/>
          <p:cNvSpPr/>
          <p:nvPr/>
        </p:nvSpPr>
        <p:spPr>
          <a:xfrm>
            <a:off x="2804922" y="1624584"/>
            <a:ext cx="883919" cy="883919"/>
          </a:xfrm>
          <a:custGeom>
            <a:avLst/>
            <a:gdLst/>
            <a:ahLst/>
            <a:cxnLst/>
            <a:rect l="l" t="t" r="r" b="b"/>
            <a:pathLst>
              <a:path w="883919" h="883919">
                <a:moveTo>
                  <a:pt x="0" y="441955"/>
                </a:moveTo>
                <a:lnTo>
                  <a:pt x="2593" y="393798"/>
                </a:lnTo>
                <a:lnTo>
                  <a:pt x="10193" y="347142"/>
                </a:lnTo>
                <a:lnTo>
                  <a:pt x="22531" y="302259"/>
                </a:lnTo>
                <a:lnTo>
                  <a:pt x="39336" y="259417"/>
                </a:lnTo>
                <a:lnTo>
                  <a:pt x="60339" y="218887"/>
                </a:lnTo>
                <a:lnTo>
                  <a:pt x="85271" y="180937"/>
                </a:lnTo>
                <a:lnTo>
                  <a:pt x="113862" y="145837"/>
                </a:lnTo>
                <a:lnTo>
                  <a:pt x="145842" y="113857"/>
                </a:lnTo>
                <a:lnTo>
                  <a:pt x="180942" y="85266"/>
                </a:lnTo>
                <a:lnTo>
                  <a:pt x="218892" y="60334"/>
                </a:lnTo>
                <a:lnTo>
                  <a:pt x="259423" y="39331"/>
                </a:lnTo>
                <a:lnTo>
                  <a:pt x="302264" y="22526"/>
                </a:lnTo>
                <a:lnTo>
                  <a:pt x="347148" y="10189"/>
                </a:lnTo>
                <a:lnTo>
                  <a:pt x="393803" y="2589"/>
                </a:lnTo>
                <a:lnTo>
                  <a:pt x="441960" y="-4"/>
                </a:lnTo>
                <a:lnTo>
                  <a:pt x="490118" y="2589"/>
                </a:lnTo>
                <a:lnTo>
                  <a:pt x="536773" y="10189"/>
                </a:lnTo>
                <a:lnTo>
                  <a:pt x="581656" y="22526"/>
                </a:lnTo>
                <a:lnTo>
                  <a:pt x="624498" y="39332"/>
                </a:lnTo>
                <a:lnTo>
                  <a:pt x="665029" y="60335"/>
                </a:lnTo>
                <a:lnTo>
                  <a:pt x="702979" y="85267"/>
                </a:lnTo>
                <a:lnTo>
                  <a:pt x="738079" y="113857"/>
                </a:lnTo>
                <a:lnTo>
                  <a:pt x="770059" y="145837"/>
                </a:lnTo>
                <a:lnTo>
                  <a:pt x="798649" y="180937"/>
                </a:lnTo>
                <a:lnTo>
                  <a:pt x="823581" y="218887"/>
                </a:lnTo>
                <a:lnTo>
                  <a:pt x="844584" y="259418"/>
                </a:lnTo>
                <a:lnTo>
                  <a:pt x="861389" y="302260"/>
                </a:lnTo>
                <a:lnTo>
                  <a:pt x="873727" y="347143"/>
                </a:lnTo>
                <a:lnTo>
                  <a:pt x="881327" y="393798"/>
                </a:lnTo>
                <a:lnTo>
                  <a:pt x="883920" y="441956"/>
                </a:lnTo>
                <a:lnTo>
                  <a:pt x="881327" y="490113"/>
                </a:lnTo>
                <a:lnTo>
                  <a:pt x="873726" y="536769"/>
                </a:lnTo>
                <a:lnTo>
                  <a:pt x="861389" y="581652"/>
                </a:lnTo>
                <a:lnTo>
                  <a:pt x="844584" y="624494"/>
                </a:lnTo>
                <a:lnTo>
                  <a:pt x="823581" y="665024"/>
                </a:lnTo>
                <a:lnTo>
                  <a:pt x="798649" y="702974"/>
                </a:lnTo>
                <a:lnTo>
                  <a:pt x="770058" y="738074"/>
                </a:lnTo>
                <a:lnTo>
                  <a:pt x="738078" y="770054"/>
                </a:lnTo>
                <a:lnTo>
                  <a:pt x="702978" y="798645"/>
                </a:lnTo>
                <a:lnTo>
                  <a:pt x="665028" y="823577"/>
                </a:lnTo>
                <a:lnTo>
                  <a:pt x="624497" y="844580"/>
                </a:lnTo>
                <a:lnTo>
                  <a:pt x="581655" y="861385"/>
                </a:lnTo>
                <a:lnTo>
                  <a:pt x="536772" y="873722"/>
                </a:lnTo>
                <a:lnTo>
                  <a:pt x="490117" y="881322"/>
                </a:lnTo>
                <a:lnTo>
                  <a:pt x="441959" y="883915"/>
                </a:lnTo>
                <a:lnTo>
                  <a:pt x="393802" y="881322"/>
                </a:lnTo>
                <a:lnTo>
                  <a:pt x="347147" y="873722"/>
                </a:lnTo>
                <a:lnTo>
                  <a:pt x="302263" y="861385"/>
                </a:lnTo>
                <a:lnTo>
                  <a:pt x="259422" y="844579"/>
                </a:lnTo>
                <a:lnTo>
                  <a:pt x="218891" y="823576"/>
                </a:lnTo>
                <a:lnTo>
                  <a:pt x="180941" y="798644"/>
                </a:lnTo>
                <a:lnTo>
                  <a:pt x="145841" y="770054"/>
                </a:lnTo>
                <a:lnTo>
                  <a:pt x="113861" y="738074"/>
                </a:lnTo>
                <a:lnTo>
                  <a:pt x="85270" y="702974"/>
                </a:lnTo>
                <a:lnTo>
                  <a:pt x="60339" y="665024"/>
                </a:lnTo>
                <a:lnTo>
                  <a:pt x="39336" y="624493"/>
                </a:lnTo>
                <a:lnTo>
                  <a:pt x="22531" y="581651"/>
                </a:lnTo>
                <a:lnTo>
                  <a:pt x="10193" y="536768"/>
                </a:lnTo>
                <a:lnTo>
                  <a:pt x="2593" y="490113"/>
                </a:lnTo>
                <a:lnTo>
                  <a:pt x="0" y="441955"/>
                </a:lnTo>
                <a:close/>
              </a:path>
            </a:pathLst>
          </a:custGeom>
          <a:ln w="25908">
            <a:solidFill>
              <a:srgbClr val="001F5F"/>
            </a:solidFill>
          </a:ln>
        </p:spPr>
        <p:txBody>
          <a:bodyPr wrap="square" lIns="0" tIns="0" rIns="0" bIns="0" rtlCol="0"/>
          <a:lstStyle/>
          <a:p/>
        </p:txBody>
      </p:sp>
      <p:sp>
        <p:nvSpPr>
          <p:cNvPr id="11" name="object 11"/>
          <p:cNvSpPr/>
          <p:nvPr/>
        </p:nvSpPr>
        <p:spPr>
          <a:xfrm>
            <a:off x="4313682" y="1636014"/>
            <a:ext cx="883919" cy="883919"/>
          </a:xfrm>
          <a:custGeom>
            <a:avLst/>
            <a:gdLst/>
            <a:ahLst/>
            <a:cxnLst/>
            <a:rect l="l" t="t" r="r" b="b"/>
            <a:pathLst>
              <a:path w="883920" h="883919">
                <a:moveTo>
                  <a:pt x="0" y="441957"/>
                </a:moveTo>
                <a:lnTo>
                  <a:pt x="2593" y="393799"/>
                </a:lnTo>
                <a:lnTo>
                  <a:pt x="10193" y="347144"/>
                </a:lnTo>
                <a:lnTo>
                  <a:pt x="22531" y="302261"/>
                </a:lnTo>
                <a:lnTo>
                  <a:pt x="39336" y="259419"/>
                </a:lnTo>
                <a:lnTo>
                  <a:pt x="60339" y="218888"/>
                </a:lnTo>
                <a:lnTo>
                  <a:pt x="85271" y="180938"/>
                </a:lnTo>
                <a:lnTo>
                  <a:pt x="113862" y="145838"/>
                </a:lnTo>
                <a:lnTo>
                  <a:pt x="145842" y="113858"/>
                </a:lnTo>
                <a:lnTo>
                  <a:pt x="180942" y="85268"/>
                </a:lnTo>
                <a:lnTo>
                  <a:pt x="218892" y="60336"/>
                </a:lnTo>
                <a:lnTo>
                  <a:pt x="259423" y="39333"/>
                </a:lnTo>
                <a:lnTo>
                  <a:pt x="302264" y="22528"/>
                </a:lnTo>
                <a:lnTo>
                  <a:pt x="347148" y="10190"/>
                </a:lnTo>
                <a:lnTo>
                  <a:pt x="393803" y="2590"/>
                </a:lnTo>
                <a:lnTo>
                  <a:pt x="441960" y="-2"/>
                </a:lnTo>
                <a:lnTo>
                  <a:pt x="490118" y="2590"/>
                </a:lnTo>
                <a:lnTo>
                  <a:pt x="536773" y="10191"/>
                </a:lnTo>
                <a:lnTo>
                  <a:pt x="581656" y="22528"/>
                </a:lnTo>
                <a:lnTo>
                  <a:pt x="624498" y="39333"/>
                </a:lnTo>
                <a:lnTo>
                  <a:pt x="665029" y="60336"/>
                </a:lnTo>
                <a:lnTo>
                  <a:pt x="702979" y="85268"/>
                </a:lnTo>
                <a:lnTo>
                  <a:pt x="738079" y="113859"/>
                </a:lnTo>
                <a:lnTo>
                  <a:pt x="770059" y="145839"/>
                </a:lnTo>
                <a:lnTo>
                  <a:pt x="798649" y="180939"/>
                </a:lnTo>
                <a:lnTo>
                  <a:pt x="823581" y="218889"/>
                </a:lnTo>
                <a:lnTo>
                  <a:pt x="844584" y="259420"/>
                </a:lnTo>
                <a:lnTo>
                  <a:pt x="861389" y="302262"/>
                </a:lnTo>
                <a:lnTo>
                  <a:pt x="873727" y="347145"/>
                </a:lnTo>
                <a:lnTo>
                  <a:pt x="881327" y="393800"/>
                </a:lnTo>
                <a:lnTo>
                  <a:pt x="883920" y="441958"/>
                </a:lnTo>
                <a:lnTo>
                  <a:pt x="881327" y="490115"/>
                </a:lnTo>
                <a:lnTo>
                  <a:pt x="873726" y="536770"/>
                </a:lnTo>
                <a:lnTo>
                  <a:pt x="861389" y="581653"/>
                </a:lnTo>
                <a:lnTo>
                  <a:pt x="844584" y="624495"/>
                </a:lnTo>
                <a:lnTo>
                  <a:pt x="823581" y="665026"/>
                </a:lnTo>
                <a:lnTo>
                  <a:pt x="798649" y="702976"/>
                </a:lnTo>
                <a:lnTo>
                  <a:pt x="770058" y="738076"/>
                </a:lnTo>
                <a:lnTo>
                  <a:pt x="738078" y="770056"/>
                </a:lnTo>
                <a:lnTo>
                  <a:pt x="702978" y="798646"/>
                </a:lnTo>
                <a:lnTo>
                  <a:pt x="665028" y="823578"/>
                </a:lnTo>
                <a:lnTo>
                  <a:pt x="624497" y="844581"/>
                </a:lnTo>
                <a:lnTo>
                  <a:pt x="581655" y="861386"/>
                </a:lnTo>
                <a:lnTo>
                  <a:pt x="536772" y="873724"/>
                </a:lnTo>
                <a:lnTo>
                  <a:pt x="490117" y="881324"/>
                </a:lnTo>
                <a:lnTo>
                  <a:pt x="441959" y="883917"/>
                </a:lnTo>
                <a:lnTo>
                  <a:pt x="393802" y="881324"/>
                </a:lnTo>
                <a:lnTo>
                  <a:pt x="347147" y="873724"/>
                </a:lnTo>
                <a:lnTo>
                  <a:pt x="302263" y="861386"/>
                </a:lnTo>
                <a:lnTo>
                  <a:pt x="259422" y="844581"/>
                </a:lnTo>
                <a:lnTo>
                  <a:pt x="218891" y="823578"/>
                </a:lnTo>
                <a:lnTo>
                  <a:pt x="180941" y="798646"/>
                </a:lnTo>
                <a:lnTo>
                  <a:pt x="145841" y="770055"/>
                </a:lnTo>
                <a:lnTo>
                  <a:pt x="113861" y="738075"/>
                </a:lnTo>
                <a:lnTo>
                  <a:pt x="85270" y="702975"/>
                </a:lnTo>
                <a:lnTo>
                  <a:pt x="60339" y="665025"/>
                </a:lnTo>
                <a:lnTo>
                  <a:pt x="39336" y="624494"/>
                </a:lnTo>
                <a:lnTo>
                  <a:pt x="22531" y="581653"/>
                </a:lnTo>
                <a:lnTo>
                  <a:pt x="10193" y="536769"/>
                </a:lnTo>
                <a:lnTo>
                  <a:pt x="2593" y="490114"/>
                </a:lnTo>
                <a:lnTo>
                  <a:pt x="0" y="441957"/>
                </a:lnTo>
                <a:close/>
              </a:path>
            </a:pathLst>
          </a:custGeom>
          <a:ln w="25908">
            <a:solidFill>
              <a:srgbClr val="001F5F"/>
            </a:solidFill>
          </a:ln>
        </p:spPr>
        <p:txBody>
          <a:bodyPr wrap="square" lIns="0" tIns="0" rIns="0" bIns="0" rtlCol="0"/>
          <a:lstStyle/>
          <a:p/>
        </p:txBody>
      </p:sp>
      <p:sp>
        <p:nvSpPr>
          <p:cNvPr id="12" name="object 12"/>
          <p:cNvSpPr/>
          <p:nvPr/>
        </p:nvSpPr>
        <p:spPr>
          <a:xfrm>
            <a:off x="4498020" y="1815760"/>
            <a:ext cx="500380" cy="501650"/>
          </a:xfrm>
          <a:custGeom>
            <a:avLst/>
            <a:gdLst/>
            <a:ahLst/>
            <a:cxnLst/>
            <a:rect l="l" t="t" r="r" b="b"/>
            <a:pathLst>
              <a:path w="500379" h="501650">
                <a:moveTo>
                  <a:pt x="232882" y="376002"/>
                </a:moveTo>
                <a:lnTo>
                  <a:pt x="196788" y="376002"/>
                </a:lnTo>
                <a:lnTo>
                  <a:pt x="184342" y="422357"/>
                </a:lnTo>
                <a:lnTo>
                  <a:pt x="184003" y="429961"/>
                </a:lnTo>
                <a:lnTo>
                  <a:pt x="186485" y="437089"/>
                </a:lnTo>
                <a:lnTo>
                  <a:pt x="191325" y="442788"/>
                </a:lnTo>
                <a:lnTo>
                  <a:pt x="198058" y="446106"/>
                </a:lnTo>
                <a:lnTo>
                  <a:pt x="400877" y="499955"/>
                </a:lnTo>
                <a:lnTo>
                  <a:pt x="409144" y="501028"/>
                </a:lnTo>
                <a:lnTo>
                  <a:pt x="416625" y="498923"/>
                </a:lnTo>
                <a:lnTo>
                  <a:pt x="422487" y="494222"/>
                </a:lnTo>
                <a:lnTo>
                  <a:pt x="425896" y="487509"/>
                </a:lnTo>
                <a:lnTo>
                  <a:pt x="432537" y="462490"/>
                </a:lnTo>
                <a:lnTo>
                  <a:pt x="392114" y="462490"/>
                </a:lnTo>
                <a:lnTo>
                  <a:pt x="221807" y="416134"/>
                </a:lnTo>
                <a:lnTo>
                  <a:pt x="232882" y="376002"/>
                </a:lnTo>
                <a:close/>
              </a:path>
              <a:path w="500379" h="501650">
                <a:moveTo>
                  <a:pt x="448560" y="175597"/>
                </a:moveTo>
                <a:lnTo>
                  <a:pt x="309437" y="175596"/>
                </a:lnTo>
                <a:lnTo>
                  <a:pt x="458408" y="215729"/>
                </a:lnTo>
                <a:lnTo>
                  <a:pt x="392114" y="462490"/>
                </a:lnTo>
                <a:lnTo>
                  <a:pt x="432537" y="462490"/>
                </a:lnTo>
                <a:lnTo>
                  <a:pt x="499683" y="209506"/>
                </a:lnTo>
                <a:lnTo>
                  <a:pt x="500023" y="201900"/>
                </a:lnTo>
                <a:lnTo>
                  <a:pt x="497540" y="194758"/>
                </a:lnTo>
                <a:lnTo>
                  <a:pt x="492700" y="189021"/>
                </a:lnTo>
                <a:lnTo>
                  <a:pt x="485967" y="185630"/>
                </a:lnTo>
                <a:lnTo>
                  <a:pt x="448560" y="175597"/>
                </a:lnTo>
                <a:close/>
              </a:path>
              <a:path w="500379" h="501650">
                <a:moveTo>
                  <a:pt x="250194" y="-2"/>
                </a:moveTo>
                <a:lnTo>
                  <a:pt x="15306" y="61677"/>
                </a:lnTo>
                <a:lnTo>
                  <a:pt x="0" y="77840"/>
                </a:lnTo>
                <a:lnTo>
                  <a:pt x="320" y="85426"/>
                </a:lnTo>
                <a:lnTo>
                  <a:pt x="81599" y="387305"/>
                </a:lnTo>
                <a:lnTo>
                  <a:pt x="84990" y="394038"/>
                </a:lnTo>
                <a:lnTo>
                  <a:pt x="90727" y="398878"/>
                </a:lnTo>
                <a:lnTo>
                  <a:pt x="97869" y="401361"/>
                </a:lnTo>
                <a:lnTo>
                  <a:pt x="105475" y="401021"/>
                </a:lnTo>
                <a:lnTo>
                  <a:pt x="196788" y="376002"/>
                </a:lnTo>
                <a:lnTo>
                  <a:pt x="232882" y="376002"/>
                </a:lnTo>
                <a:lnTo>
                  <a:pt x="235650" y="365969"/>
                </a:lnTo>
                <a:lnTo>
                  <a:pt x="249315" y="362286"/>
                </a:lnTo>
                <a:lnTo>
                  <a:pt x="112968" y="362286"/>
                </a:lnTo>
                <a:lnTo>
                  <a:pt x="40325" y="91776"/>
                </a:lnTo>
                <a:lnTo>
                  <a:pt x="236921" y="39071"/>
                </a:lnTo>
                <a:lnTo>
                  <a:pt x="273585" y="39071"/>
                </a:lnTo>
                <a:lnTo>
                  <a:pt x="266893" y="14052"/>
                </a:lnTo>
                <a:lnTo>
                  <a:pt x="263501" y="7319"/>
                </a:lnTo>
                <a:lnTo>
                  <a:pt x="257669" y="2480"/>
                </a:lnTo>
                <a:lnTo>
                  <a:pt x="250194" y="-2"/>
                </a:lnTo>
                <a:close/>
              </a:path>
              <a:path w="500379" h="501650">
                <a:moveTo>
                  <a:pt x="273585" y="39071"/>
                </a:moveTo>
                <a:lnTo>
                  <a:pt x="236921" y="39071"/>
                </a:lnTo>
                <a:lnTo>
                  <a:pt x="309437" y="309581"/>
                </a:lnTo>
                <a:lnTo>
                  <a:pt x="112968" y="362286"/>
                </a:lnTo>
                <a:lnTo>
                  <a:pt x="249315" y="362286"/>
                </a:lnTo>
                <a:lnTo>
                  <a:pt x="333186" y="339680"/>
                </a:lnTo>
                <a:lnTo>
                  <a:pt x="347831" y="323518"/>
                </a:lnTo>
                <a:lnTo>
                  <a:pt x="347029" y="315931"/>
                </a:lnTo>
                <a:lnTo>
                  <a:pt x="309437" y="175596"/>
                </a:lnTo>
                <a:lnTo>
                  <a:pt x="448560" y="175597"/>
                </a:lnTo>
                <a:lnTo>
                  <a:pt x="299404" y="135591"/>
                </a:lnTo>
                <a:lnTo>
                  <a:pt x="273585" y="39071"/>
                </a:lnTo>
                <a:close/>
              </a:path>
            </a:pathLst>
          </a:custGeom>
          <a:solidFill>
            <a:srgbClr val="001F5F"/>
          </a:solidFill>
        </p:spPr>
        <p:txBody>
          <a:bodyPr wrap="square" lIns="0" tIns="0" rIns="0" bIns="0" rtlCol="0"/>
          <a:lstStyle/>
          <a:p/>
        </p:txBody>
      </p:sp>
      <p:sp>
        <p:nvSpPr>
          <p:cNvPr id="13" name="object 13"/>
          <p:cNvSpPr/>
          <p:nvPr/>
        </p:nvSpPr>
        <p:spPr>
          <a:xfrm>
            <a:off x="4955841" y="2129315"/>
            <a:ext cx="210230" cy="220692"/>
          </a:xfrm>
          <a:prstGeom prst="rect">
            <a:avLst/>
          </a:prstGeom>
          <a:blipFill>
            <a:blip r:embed="rId1" cstate="print"/>
            <a:stretch>
              <a:fillRect/>
            </a:stretch>
          </a:blipFill>
        </p:spPr>
        <p:txBody>
          <a:bodyPr wrap="square" lIns="0" tIns="0" rIns="0" bIns="0" rtlCol="0"/>
          <a:lstStyle/>
          <a:p/>
        </p:txBody>
      </p:sp>
      <p:sp>
        <p:nvSpPr>
          <p:cNvPr id="16" name="object 16"/>
          <p:cNvSpPr/>
          <p:nvPr/>
        </p:nvSpPr>
        <p:spPr>
          <a:xfrm>
            <a:off x="7468361" y="1636014"/>
            <a:ext cx="883919" cy="883919"/>
          </a:xfrm>
          <a:custGeom>
            <a:avLst/>
            <a:gdLst/>
            <a:ahLst/>
            <a:cxnLst/>
            <a:rect l="l" t="t" r="r" b="b"/>
            <a:pathLst>
              <a:path w="883920" h="883919">
                <a:moveTo>
                  <a:pt x="0" y="441960"/>
                </a:moveTo>
                <a:lnTo>
                  <a:pt x="2593" y="393802"/>
                </a:lnTo>
                <a:lnTo>
                  <a:pt x="10193" y="347147"/>
                </a:lnTo>
                <a:lnTo>
                  <a:pt x="22531" y="302264"/>
                </a:lnTo>
                <a:lnTo>
                  <a:pt x="39336" y="259422"/>
                </a:lnTo>
                <a:lnTo>
                  <a:pt x="60339" y="218892"/>
                </a:lnTo>
                <a:lnTo>
                  <a:pt x="85271" y="180941"/>
                </a:lnTo>
                <a:lnTo>
                  <a:pt x="113862" y="145842"/>
                </a:lnTo>
                <a:lnTo>
                  <a:pt x="145842" y="113862"/>
                </a:lnTo>
                <a:lnTo>
                  <a:pt x="180942" y="85271"/>
                </a:lnTo>
                <a:lnTo>
                  <a:pt x="218892" y="60339"/>
                </a:lnTo>
                <a:lnTo>
                  <a:pt x="259423" y="39336"/>
                </a:lnTo>
                <a:lnTo>
                  <a:pt x="302264" y="22531"/>
                </a:lnTo>
                <a:lnTo>
                  <a:pt x="347148" y="10194"/>
                </a:lnTo>
                <a:lnTo>
                  <a:pt x="393803" y="2594"/>
                </a:lnTo>
                <a:lnTo>
                  <a:pt x="441960" y="0"/>
                </a:lnTo>
                <a:lnTo>
                  <a:pt x="490118" y="2594"/>
                </a:lnTo>
                <a:lnTo>
                  <a:pt x="536773" y="10194"/>
                </a:lnTo>
                <a:lnTo>
                  <a:pt x="581656" y="22531"/>
                </a:lnTo>
                <a:lnTo>
                  <a:pt x="624498" y="39336"/>
                </a:lnTo>
                <a:lnTo>
                  <a:pt x="665029" y="60340"/>
                </a:lnTo>
                <a:lnTo>
                  <a:pt x="702979" y="85271"/>
                </a:lnTo>
                <a:lnTo>
                  <a:pt x="738079" y="113862"/>
                </a:lnTo>
                <a:lnTo>
                  <a:pt x="770059" y="145842"/>
                </a:lnTo>
                <a:lnTo>
                  <a:pt x="798649" y="180942"/>
                </a:lnTo>
                <a:lnTo>
                  <a:pt x="823581" y="218892"/>
                </a:lnTo>
                <a:lnTo>
                  <a:pt x="844584" y="259423"/>
                </a:lnTo>
                <a:lnTo>
                  <a:pt x="861389" y="302265"/>
                </a:lnTo>
                <a:lnTo>
                  <a:pt x="873727" y="347148"/>
                </a:lnTo>
                <a:lnTo>
                  <a:pt x="881327" y="393803"/>
                </a:lnTo>
                <a:lnTo>
                  <a:pt x="883920" y="441961"/>
                </a:lnTo>
                <a:lnTo>
                  <a:pt x="881327" y="490118"/>
                </a:lnTo>
                <a:lnTo>
                  <a:pt x="873726" y="536773"/>
                </a:lnTo>
                <a:lnTo>
                  <a:pt x="861389" y="581657"/>
                </a:lnTo>
                <a:lnTo>
                  <a:pt x="844584" y="624498"/>
                </a:lnTo>
                <a:lnTo>
                  <a:pt x="823581" y="665029"/>
                </a:lnTo>
                <a:lnTo>
                  <a:pt x="798649" y="702979"/>
                </a:lnTo>
                <a:lnTo>
                  <a:pt x="770058" y="738079"/>
                </a:lnTo>
                <a:lnTo>
                  <a:pt x="738078" y="770059"/>
                </a:lnTo>
                <a:lnTo>
                  <a:pt x="702978" y="798650"/>
                </a:lnTo>
                <a:lnTo>
                  <a:pt x="665028" y="823581"/>
                </a:lnTo>
                <a:lnTo>
                  <a:pt x="624497" y="844585"/>
                </a:lnTo>
                <a:lnTo>
                  <a:pt x="581655" y="861390"/>
                </a:lnTo>
                <a:lnTo>
                  <a:pt x="536772" y="873727"/>
                </a:lnTo>
                <a:lnTo>
                  <a:pt x="490117" y="881327"/>
                </a:lnTo>
                <a:lnTo>
                  <a:pt x="441959" y="883920"/>
                </a:lnTo>
                <a:lnTo>
                  <a:pt x="393802" y="881327"/>
                </a:lnTo>
                <a:lnTo>
                  <a:pt x="347147" y="873727"/>
                </a:lnTo>
                <a:lnTo>
                  <a:pt x="302263" y="861389"/>
                </a:lnTo>
                <a:lnTo>
                  <a:pt x="259422" y="844584"/>
                </a:lnTo>
                <a:lnTo>
                  <a:pt x="218891" y="823581"/>
                </a:lnTo>
                <a:lnTo>
                  <a:pt x="180941" y="798649"/>
                </a:lnTo>
                <a:lnTo>
                  <a:pt x="145841" y="770059"/>
                </a:lnTo>
                <a:lnTo>
                  <a:pt x="113861" y="738078"/>
                </a:lnTo>
                <a:lnTo>
                  <a:pt x="85270" y="702979"/>
                </a:lnTo>
                <a:lnTo>
                  <a:pt x="60339" y="665028"/>
                </a:lnTo>
                <a:lnTo>
                  <a:pt x="39336" y="624498"/>
                </a:lnTo>
                <a:lnTo>
                  <a:pt x="22531" y="581656"/>
                </a:lnTo>
                <a:lnTo>
                  <a:pt x="10193" y="536773"/>
                </a:lnTo>
                <a:lnTo>
                  <a:pt x="2593" y="490117"/>
                </a:lnTo>
                <a:lnTo>
                  <a:pt x="0" y="441960"/>
                </a:lnTo>
                <a:close/>
              </a:path>
            </a:pathLst>
          </a:custGeom>
          <a:ln w="25908">
            <a:solidFill>
              <a:srgbClr val="001F5F"/>
            </a:solidFill>
          </a:ln>
        </p:spPr>
        <p:txBody>
          <a:bodyPr wrap="square" lIns="0" tIns="0" rIns="0" bIns="0" rtlCol="0"/>
          <a:lstStyle/>
          <a:p/>
        </p:txBody>
      </p:sp>
      <p:sp>
        <p:nvSpPr>
          <p:cNvPr id="19" name="object 19"/>
          <p:cNvSpPr/>
          <p:nvPr/>
        </p:nvSpPr>
        <p:spPr>
          <a:xfrm>
            <a:off x="5947409" y="1599438"/>
            <a:ext cx="882650" cy="882650"/>
          </a:xfrm>
          <a:custGeom>
            <a:avLst/>
            <a:gdLst/>
            <a:ahLst/>
            <a:cxnLst/>
            <a:rect l="l" t="t" r="r" b="b"/>
            <a:pathLst>
              <a:path w="882650" h="882650">
                <a:moveTo>
                  <a:pt x="0" y="441196"/>
                </a:moveTo>
                <a:lnTo>
                  <a:pt x="2588" y="393115"/>
                </a:lnTo>
                <a:lnTo>
                  <a:pt x="10174" y="346535"/>
                </a:lnTo>
                <a:lnTo>
                  <a:pt x="22488" y="301726"/>
                </a:lnTo>
                <a:lnTo>
                  <a:pt x="39262" y="258956"/>
                </a:lnTo>
                <a:lnTo>
                  <a:pt x="60226" y="218495"/>
                </a:lnTo>
                <a:lnTo>
                  <a:pt x="85112" y="180611"/>
                </a:lnTo>
                <a:lnTo>
                  <a:pt x="113652" y="145573"/>
                </a:lnTo>
                <a:lnTo>
                  <a:pt x="145574" y="113650"/>
                </a:lnTo>
                <a:lnTo>
                  <a:pt x="180613" y="85111"/>
                </a:lnTo>
                <a:lnTo>
                  <a:pt x="218497" y="60225"/>
                </a:lnTo>
                <a:lnTo>
                  <a:pt x="258958" y="39260"/>
                </a:lnTo>
                <a:lnTo>
                  <a:pt x="301728" y="22487"/>
                </a:lnTo>
                <a:lnTo>
                  <a:pt x="346537" y="10173"/>
                </a:lnTo>
                <a:lnTo>
                  <a:pt x="393117" y="2587"/>
                </a:lnTo>
                <a:lnTo>
                  <a:pt x="441198" y="0"/>
                </a:lnTo>
                <a:lnTo>
                  <a:pt x="489280" y="2587"/>
                </a:lnTo>
                <a:lnTo>
                  <a:pt x="535859" y="10173"/>
                </a:lnTo>
                <a:lnTo>
                  <a:pt x="580669" y="22487"/>
                </a:lnTo>
                <a:lnTo>
                  <a:pt x="623438" y="39261"/>
                </a:lnTo>
                <a:lnTo>
                  <a:pt x="663900" y="60225"/>
                </a:lnTo>
                <a:lnTo>
                  <a:pt x="701784" y="85111"/>
                </a:lnTo>
                <a:lnTo>
                  <a:pt x="736822" y="113650"/>
                </a:lnTo>
                <a:lnTo>
                  <a:pt x="768745" y="145573"/>
                </a:lnTo>
                <a:lnTo>
                  <a:pt x="797284" y="180611"/>
                </a:lnTo>
                <a:lnTo>
                  <a:pt x="822170" y="218496"/>
                </a:lnTo>
                <a:lnTo>
                  <a:pt x="843134" y="258957"/>
                </a:lnTo>
                <a:lnTo>
                  <a:pt x="859908" y="301727"/>
                </a:lnTo>
                <a:lnTo>
                  <a:pt x="872222" y="346536"/>
                </a:lnTo>
                <a:lnTo>
                  <a:pt x="879808" y="393116"/>
                </a:lnTo>
                <a:lnTo>
                  <a:pt x="882396" y="441197"/>
                </a:lnTo>
                <a:lnTo>
                  <a:pt x="879808" y="489279"/>
                </a:lnTo>
                <a:lnTo>
                  <a:pt x="872222" y="535858"/>
                </a:lnTo>
                <a:lnTo>
                  <a:pt x="859908" y="580668"/>
                </a:lnTo>
                <a:lnTo>
                  <a:pt x="843134" y="623437"/>
                </a:lnTo>
                <a:lnTo>
                  <a:pt x="822169" y="663899"/>
                </a:lnTo>
                <a:lnTo>
                  <a:pt x="797283" y="701783"/>
                </a:lnTo>
                <a:lnTo>
                  <a:pt x="768744" y="736821"/>
                </a:lnTo>
                <a:lnTo>
                  <a:pt x="736821" y="768744"/>
                </a:lnTo>
                <a:lnTo>
                  <a:pt x="701783" y="797283"/>
                </a:lnTo>
                <a:lnTo>
                  <a:pt x="663899" y="822169"/>
                </a:lnTo>
                <a:lnTo>
                  <a:pt x="623438" y="843133"/>
                </a:lnTo>
                <a:lnTo>
                  <a:pt x="580668" y="859907"/>
                </a:lnTo>
                <a:lnTo>
                  <a:pt x="535859" y="872221"/>
                </a:lnTo>
                <a:lnTo>
                  <a:pt x="489279" y="879806"/>
                </a:lnTo>
                <a:lnTo>
                  <a:pt x="441197" y="882395"/>
                </a:lnTo>
                <a:lnTo>
                  <a:pt x="393116" y="879806"/>
                </a:lnTo>
                <a:lnTo>
                  <a:pt x="346536" y="872221"/>
                </a:lnTo>
                <a:lnTo>
                  <a:pt x="301727" y="859906"/>
                </a:lnTo>
                <a:lnTo>
                  <a:pt x="258957" y="843133"/>
                </a:lnTo>
                <a:lnTo>
                  <a:pt x="218496" y="822168"/>
                </a:lnTo>
                <a:lnTo>
                  <a:pt x="180612" y="797282"/>
                </a:lnTo>
                <a:lnTo>
                  <a:pt x="145574" y="768743"/>
                </a:lnTo>
                <a:lnTo>
                  <a:pt x="113651" y="736820"/>
                </a:lnTo>
                <a:lnTo>
                  <a:pt x="85112" y="701782"/>
                </a:lnTo>
                <a:lnTo>
                  <a:pt x="60226" y="663898"/>
                </a:lnTo>
                <a:lnTo>
                  <a:pt x="39262" y="623436"/>
                </a:lnTo>
                <a:lnTo>
                  <a:pt x="22488" y="580667"/>
                </a:lnTo>
                <a:lnTo>
                  <a:pt x="10174" y="535857"/>
                </a:lnTo>
                <a:lnTo>
                  <a:pt x="2588" y="489278"/>
                </a:lnTo>
                <a:lnTo>
                  <a:pt x="0" y="441196"/>
                </a:lnTo>
                <a:close/>
              </a:path>
            </a:pathLst>
          </a:custGeom>
          <a:ln w="25908">
            <a:solidFill>
              <a:srgbClr val="001F5F"/>
            </a:solidFill>
          </a:ln>
        </p:spPr>
        <p:txBody>
          <a:bodyPr wrap="square" lIns="0" tIns="0" rIns="0" bIns="0" rtlCol="0"/>
          <a:lstStyle/>
          <a:p/>
        </p:txBody>
      </p:sp>
      <p:sp>
        <p:nvSpPr>
          <p:cNvPr id="20" name="object 20"/>
          <p:cNvSpPr/>
          <p:nvPr/>
        </p:nvSpPr>
        <p:spPr>
          <a:xfrm>
            <a:off x="2947669" y="1814195"/>
            <a:ext cx="598932" cy="504444"/>
          </a:xfrm>
          <a:prstGeom prst="rect">
            <a:avLst/>
          </a:prstGeom>
          <a:blipFill>
            <a:blip r:embed="rId2" cstate="print"/>
            <a:stretch>
              <a:fillRect/>
            </a:stretch>
          </a:blipFill>
        </p:spPr>
        <p:txBody>
          <a:bodyPr wrap="square" lIns="0" tIns="0" rIns="0" bIns="0" rtlCol="0"/>
          <a:lstStyle/>
          <a:p/>
        </p:txBody>
      </p:sp>
      <p:sp>
        <p:nvSpPr>
          <p:cNvPr id="21" name="object 21"/>
          <p:cNvSpPr/>
          <p:nvPr/>
        </p:nvSpPr>
        <p:spPr>
          <a:xfrm>
            <a:off x="1403603" y="3867911"/>
            <a:ext cx="6768465" cy="431800"/>
          </a:xfrm>
          <a:custGeom>
            <a:avLst/>
            <a:gdLst/>
            <a:ahLst/>
            <a:cxnLst/>
            <a:rect l="l" t="t" r="r" b="b"/>
            <a:pathLst>
              <a:path w="6768465" h="431800">
                <a:moveTo>
                  <a:pt x="5924294" y="1"/>
                </a:moveTo>
                <a:lnTo>
                  <a:pt x="-1" y="-4"/>
                </a:lnTo>
                <a:lnTo>
                  <a:pt x="110615" y="210777"/>
                </a:lnTo>
                <a:lnTo>
                  <a:pt x="-1" y="431287"/>
                </a:lnTo>
                <a:lnTo>
                  <a:pt x="5924294" y="431293"/>
                </a:lnTo>
                <a:lnTo>
                  <a:pt x="6768082" y="215647"/>
                </a:lnTo>
                <a:lnTo>
                  <a:pt x="5924294" y="1"/>
                </a:lnTo>
                <a:close/>
              </a:path>
            </a:pathLst>
          </a:custGeom>
          <a:solidFill>
            <a:srgbClr val="001F5F"/>
          </a:solidFill>
        </p:spPr>
        <p:txBody>
          <a:bodyPr wrap="square" lIns="0" tIns="0" rIns="0" bIns="0" rtlCol="0"/>
          <a:lstStyle/>
          <a:p/>
        </p:txBody>
      </p:sp>
      <p:sp>
        <p:nvSpPr>
          <p:cNvPr id="22" name="object 22"/>
          <p:cNvSpPr/>
          <p:nvPr/>
        </p:nvSpPr>
        <p:spPr>
          <a:xfrm>
            <a:off x="1260347" y="3869435"/>
            <a:ext cx="222885" cy="429895"/>
          </a:xfrm>
          <a:custGeom>
            <a:avLst/>
            <a:gdLst/>
            <a:ahLst/>
            <a:cxnLst/>
            <a:rect l="l" t="t" r="r" b="b"/>
            <a:pathLst>
              <a:path w="222884" h="429895">
                <a:moveTo>
                  <a:pt x="111250" y="-4"/>
                </a:moveTo>
                <a:lnTo>
                  <a:pt x="-1" y="-4"/>
                </a:lnTo>
                <a:lnTo>
                  <a:pt x="111250" y="214879"/>
                </a:lnTo>
                <a:lnTo>
                  <a:pt x="-1" y="429763"/>
                </a:lnTo>
                <a:lnTo>
                  <a:pt x="111250" y="429763"/>
                </a:lnTo>
                <a:lnTo>
                  <a:pt x="222502" y="214879"/>
                </a:lnTo>
                <a:lnTo>
                  <a:pt x="111250" y="-4"/>
                </a:lnTo>
                <a:close/>
              </a:path>
            </a:pathLst>
          </a:custGeom>
          <a:solidFill>
            <a:srgbClr val="00416B"/>
          </a:solidFill>
        </p:spPr>
        <p:txBody>
          <a:bodyPr wrap="square" lIns="0" tIns="0" rIns="0" bIns="0" rtlCol="0"/>
          <a:lstStyle/>
          <a:p/>
        </p:txBody>
      </p:sp>
      <p:sp>
        <p:nvSpPr>
          <p:cNvPr id="23" name="object 23"/>
          <p:cNvSpPr/>
          <p:nvPr/>
        </p:nvSpPr>
        <p:spPr>
          <a:xfrm>
            <a:off x="1164336" y="3869435"/>
            <a:ext cx="165100" cy="429895"/>
          </a:xfrm>
          <a:custGeom>
            <a:avLst/>
            <a:gdLst/>
            <a:ahLst/>
            <a:cxnLst/>
            <a:rect l="l" t="t" r="r" b="b"/>
            <a:pathLst>
              <a:path w="165100" h="429895">
                <a:moveTo>
                  <a:pt x="71677" y="-4"/>
                </a:moveTo>
                <a:lnTo>
                  <a:pt x="-1" y="-5"/>
                </a:lnTo>
                <a:lnTo>
                  <a:pt x="89876" y="212618"/>
                </a:lnTo>
                <a:lnTo>
                  <a:pt x="-1" y="429762"/>
                </a:lnTo>
                <a:lnTo>
                  <a:pt x="71676" y="429763"/>
                </a:lnTo>
                <a:lnTo>
                  <a:pt x="164590" y="210357"/>
                </a:lnTo>
                <a:lnTo>
                  <a:pt x="71677" y="-4"/>
                </a:lnTo>
                <a:close/>
              </a:path>
            </a:pathLst>
          </a:custGeom>
          <a:solidFill>
            <a:srgbClr val="00619F"/>
          </a:solidFill>
        </p:spPr>
        <p:txBody>
          <a:bodyPr wrap="square" lIns="0" tIns="0" rIns="0" bIns="0" rtlCol="0"/>
          <a:lstStyle/>
          <a:p/>
        </p:txBody>
      </p:sp>
      <p:sp>
        <p:nvSpPr>
          <p:cNvPr id="24" name="object 24"/>
          <p:cNvSpPr/>
          <p:nvPr/>
        </p:nvSpPr>
        <p:spPr>
          <a:xfrm>
            <a:off x="1075944" y="3867911"/>
            <a:ext cx="158750" cy="431800"/>
          </a:xfrm>
          <a:custGeom>
            <a:avLst/>
            <a:gdLst/>
            <a:ahLst/>
            <a:cxnLst/>
            <a:rect l="l" t="t" r="r" b="b"/>
            <a:pathLst>
              <a:path w="158750" h="431800">
                <a:moveTo>
                  <a:pt x="4430" y="-5"/>
                </a:moveTo>
                <a:lnTo>
                  <a:pt x="105878" y="216212"/>
                </a:lnTo>
                <a:lnTo>
                  <a:pt x="-1" y="431286"/>
                </a:lnTo>
                <a:lnTo>
                  <a:pt x="57059" y="431286"/>
                </a:lnTo>
                <a:lnTo>
                  <a:pt x="158494" y="215069"/>
                </a:lnTo>
                <a:lnTo>
                  <a:pt x="57059" y="1137"/>
                </a:lnTo>
                <a:lnTo>
                  <a:pt x="4430" y="-5"/>
                </a:lnTo>
                <a:close/>
              </a:path>
            </a:pathLst>
          </a:custGeom>
          <a:solidFill>
            <a:srgbClr val="4F6491"/>
          </a:solidFill>
        </p:spPr>
        <p:txBody>
          <a:bodyPr wrap="square" lIns="0" tIns="0" rIns="0" bIns="0" rtlCol="0"/>
          <a:lstStyle/>
          <a:p/>
        </p:txBody>
      </p:sp>
      <p:sp>
        <p:nvSpPr>
          <p:cNvPr id="25" name="object 25"/>
          <p:cNvSpPr txBox="1"/>
          <p:nvPr/>
        </p:nvSpPr>
        <p:spPr>
          <a:xfrm>
            <a:off x="3025775" y="3960495"/>
            <a:ext cx="2853690" cy="227965"/>
          </a:xfrm>
          <a:prstGeom prst="rect">
            <a:avLst/>
          </a:prstGeom>
        </p:spPr>
        <p:txBody>
          <a:bodyPr vert="horz" wrap="square" lIns="0" tIns="12700" rIns="0" bIns="0" rtlCol="0">
            <a:spAutoFit/>
          </a:bodyPr>
          <a:lstStyle/>
          <a:p>
            <a:pPr marL="12700">
              <a:lnSpc>
                <a:spcPct val="100000"/>
              </a:lnSpc>
              <a:spcBef>
                <a:spcPts val="100"/>
              </a:spcBef>
            </a:pPr>
            <a:r>
              <a:rPr sz="1400" b="1" dirty="0">
                <a:solidFill>
                  <a:schemeClr val="bg1"/>
                </a:solidFill>
                <a:latin typeface="微软雅黑" panose="020B0503020204020204" charset="-122"/>
                <a:ea typeface="微软雅黑" panose="020B0503020204020204" charset="-122"/>
                <a:sym typeface="+mn-ea"/>
              </a:rPr>
              <a:t>汽车环保创新引领计划</a:t>
            </a:r>
            <a:r>
              <a:rPr lang="zh-CN" sz="1400" b="1" dirty="0">
                <a:solidFill>
                  <a:schemeClr val="bg1"/>
                </a:solidFill>
                <a:latin typeface="微软雅黑" panose="020B0503020204020204" charset="-122"/>
                <a:ea typeface="微软雅黑" panose="020B0503020204020204" charset="-122"/>
                <a:sym typeface="+mn-ea"/>
              </a:rPr>
              <a:t>进度时间轴</a:t>
            </a:r>
            <a:endParaRPr sz="1400">
              <a:latin typeface="Microsoft JhengHei" panose="020B0604030504040204" charset="-120"/>
              <a:cs typeface="Microsoft JhengHei" panose="020B0604030504040204" charset="-120"/>
            </a:endParaRPr>
          </a:p>
        </p:txBody>
      </p:sp>
      <p:sp>
        <p:nvSpPr>
          <p:cNvPr id="26" name="object 26"/>
          <p:cNvSpPr/>
          <p:nvPr/>
        </p:nvSpPr>
        <p:spPr>
          <a:xfrm>
            <a:off x="6160008" y="1819655"/>
            <a:ext cx="451484" cy="462280"/>
          </a:xfrm>
          <a:custGeom>
            <a:avLst/>
            <a:gdLst/>
            <a:ahLst/>
            <a:cxnLst/>
            <a:rect l="l" t="t" r="r" b="b"/>
            <a:pathLst>
              <a:path w="451485" h="462280">
                <a:moveTo>
                  <a:pt x="225552" y="0"/>
                </a:moveTo>
                <a:lnTo>
                  <a:pt x="176969" y="4082"/>
                </a:lnTo>
                <a:lnTo>
                  <a:pt x="141303" y="14762"/>
                </a:lnTo>
                <a:lnTo>
                  <a:pt x="117378" y="29681"/>
                </a:lnTo>
                <a:lnTo>
                  <a:pt x="104013" y="46481"/>
                </a:lnTo>
                <a:lnTo>
                  <a:pt x="7493" y="46480"/>
                </a:lnTo>
                <a:lnTo>
                  <a:pt x="0" y="53973"/>
                </a:lnTo>
                <a:lnTo>
                  <a:pt x="0" y="64006"/>
                </a:lnTo>
                <a:lnTo>
                  <a:pt x="7481" y="121667"/>
                </a:lnTo>
                <a:lnTo>
                  <a:pt x="27355" y="166842"/>
                </a:lnTo>
                <a:lnTo>
                  <a:pt x="55769" y="202136"/>
                </a:lnTo>
                <a:lnTo>
                  <a:pt x="88871" y="230151"/>
                </a:lnTo>
                <a:lnTo>
                  <a:pt x="153180" y="274596"/>
                </a:lnTo>
                <a:lnTo>
                  <a:pt x="176038" y="294416"/>
                </a:lnTo>
                <a:lnTo>
                  <a:pt x="190442" y="315427"/>
                </a:lnTo>
                <a:lnTo>
                  <a:pt x="195453" y="340105"/>
                </a:lnTo>
                <a:lnTo>
                  <a:pt x="195453" y="372617"/>
                </a:lnTo>
                <a:lnTo>
                  <a:pt x="162641" y="378625"/>
                </a:lnTo>
                <a:lnTo>
                  <a:pt x="136890" y="388492"/>
                </a:lnTo>
                <a:lnTo>
                  <a:pt x="120068" y="401406"/>
                </a:lnTo>
                <a:lnTo>
                  <a:pt x="114046" y="416559"/>
                </a:lnTo>
                <a:lnTo>
                  <a:pt x="122842" y="434231"/>
                </a:lnTo>
                <a:lnTo>
                  <a:pt x="146796" y="448594"/>
                </a:lnTo>
                <a:lnTo>
                  <a:pt x="182251" y="458242"/>
                </a:lnTo>
                <a:lnTo>
                  <a:pt x="225552" y="461771"/>
                </a:lnTo>
                <a:lnTo>
                  <a:pt x="268853" y="458243"/>
                </a:lnTo>
                <a:lnTo>
                  <a:pt x="304308" y="448595"/>
                </a:lnTo>
                <a:lnTo>
                  <a:pt x="328261" y="434232"/>
                </a:lnTo>
                <a:lnTo>
                  <a:pt x="337058" y="416559"/>
                </a:lnTo>
                <a:lnTo>
                  <a:pt x="330837" y="401406"/>
                </a:lnTo>
                <a:lnTo>
                  <a:pt x="313579" y="388492"/>
                </a:lnTo>
                <a:lnTo>
                  <a:pt x="287391" y="378625"/>
                </a:lnTo>
                <a:lnTo>
                  <a:pt x="254381" y="372617"/>
                </a:lnTo>
                <a:lnTo>
                  <a:pt x="254381" y="340105"/>
                </a:lnTo>
                <a:lnTo>
                  <a:pt x="259391" y="315427"/>
                </a:lnTo>
                <a:lnTo>
                  <a:pt x="273796" y="294416"/>
                </a:lnTo>
                <a:lnTo>
                  <a:pt x="296654" y="274597"/>
                </a:lnTo>
                <a:lnTo>
                  <a:pt x="361094" y="230151"/>
                </a:lnTo>
                <a:lnTo>
                  <a:pt x="381125" y="213359"/>
                </a:lnTo>
                <a:lnTo>
                  <a:pt x="126619" y="213359"/>
                </a:lnTo>
                <a:lnTo>
                  <a:pt x="94686" y="189600"/>
                </a:lnTo>
                <a:lnTo>
                  <a:pt x="66897" y="161590"/>
                </a:lnTo>
                <a:lnTo>
                  <a:pt x="46395" y="126508"/>
                </a:lnTo>
                <a:lnTo>
                  <a:pt x="36322" y="81533"/>
                </a:lnTo>
                <a:lnTo>
                  <a:pt x="138370" y="81533"/>
                </a:lnTo>
                <a:lnTo>
                  <a:pt x="135487" y="79284"/>
                </a:lnTo>
                <a:lnTo>
                  <a:pt x="181576" y="34759"/>
                </a:lnTo>
                <a:lnTo>
                  <a:pt x="225552" y="30098"/>
                </a:lnTo>
                <a:lnTo>
                  <a:pt x="333361" y="30098"/>
                </a:lnTo>
                <a:lnTo>
                  <a:pt x="333012" y="29681"/>
                </a:lnTo>
                <a:lnTo>
                  <a:pt x="308848" y="14763"/>
                </a:lnTo>
                <a:lnTo>
                  <a:pt x="273421" y="4083"/>
                </a:lnTo>
                <a:lnTo>
                  <a:pt x="225552" y="0"/>
                </a:lnTo>
                <a:close/>
              </a:path>
              <a:path w="451485" h="462280">
                <a:moveTo>
                  <a:pt x="138370" y="81533"/>
                </a:moveTo>
                <a:lnTo>
                  <a:pt x="98933" y="81533"/>
                </a:lnTo>
                <a:lnTo>
                  <a:pt x="101669" y="123294"/>
                </a:lnTo>
                <a:lnTo>
                  <a:pt x="107585" y="158733"/>
                </a:lnTo>
                <a:lnTo>
                  <a:pt x="116096" y="188528"/>
                </a:lnTo>
                <a:lnTo>
                  <a:pt x="126619" y="213359"/>
                </a:lnTo>
                <a:lnTo>
                  <a:pt x="324485" y="213359"/>
                </a:lnTo>
                <a:lnTo>
                  <a:pt x="334294" y="188528"/>
                </a:lnTo>
                <a:lnTo>
                  <a:pt x="342567" y="158733"/>
                </a:lnTo>
                <a:lnTo>
                  <a:pt x="348720" y="123294"/>
                </a:lnTo>
                <a:lnTo>
                  <a:pt x="349988" y="107949"/>
                </a:lnTo>
                <a:lnTo>
                  <a:pt x="225552" y="107949"/>
                </a:lnTo>
                <a:lnTo>
                  <a:pt x="181576" y="103268"/>
                </a:lnTo>
                <a:lnTo>
                  <a:pt x="152067" y="92216"/>
                </a:lnTo>
                <a:lnTo>
                  <a:pt x="138370" y="81533"/>
                </a:lnTo>
                <a:close/>
              </a:path>
              <a:path w="451485" h="462280">
                <a:moveTo>
                  <a:pt x="448790" y="81533"/>
                </a:moveTo>
                <a:lnTo>
                  <a:pt x="414782" y="81533"/>
                </a:lnTo>
                <a:lnTo>
                  <a:pt x="404227" y="126509"/>
                </a:lnTo>
                <a:lnTo>
                  <a:pt x="383778" y="161590"/>
                </a:lnTo>
                <a:lnTo>
                  <a:pt x="356257" y="189600"/>
                </a:lnTo>
                <a:lnTo>
                  <a:pt x="324485" y="213359"/>
                </a:lnTo>
                <a:lnTo>
                  <a:pt x="381125" y="213359"/>
                </a:lnTo>
                <a:lnTo>
                  <a:pt x="394512" y="202136"/>
                </a:lnTo>
                <a:lnTo>
                  <a:pt x="423302" y="166842"/>
                </a:lnTo>
                <a:lnTo>
                  <a:pt x="443491" y="121667"/>
                </a:lnTo>
                <a:lnTo>
                  <a:pt x="448790" y="81533"/>
                </a:lnTo>
                <a:close/>
              </a:path>
              <a:path w="451485" h="462280">
                <a:moveTo>
                  <a:pt x="333361" y="30098"/>
                </a:moveTo>
                <a:lnTo>
                  <a:pt x="225552" y="30098"/>
                </a:lnTo>
                <a:lnTo>
                  <a:pt x="268992" y="34759"/>
                </a:lnTo>
                <a:lnTo>
                  <a:pt x="298561" y="45766"/>
                </a:lnTo>
                <a:lnTo>
                  <a:pt x="315438" y="58655"/>
                </a:lnTo>
                <a:lnTo>
                  <a:pt x="320802" y="68960"/>
                </a:lnTo>
                <a:lnTo>
                  <a:pt x="315438" y="79284"/>
                </a:lnTo>
                <a:lnTo>
                  <a:pt x="298561" y="92217"/>
                </a:lnTo>
                <a:lnTo>
                  <a:pt x="268992" y="103268"/>
                </a:lnTo>
                <a:lnTo>
                  <a:pt x="225552" y="107949"/>
                </a:lnTo>
                <a:lnTo>
                  <a:pt x="349988" y="107949"/>
                </a:lnTo>
                <a:lnTo>
                  <a:pt x="352171" y="81533"/>
                </a:lnTo>
                <a:lnTo>
                  <a:pt x="448790" y="81533"/>
                </a:lnTo>
                <a:lnTo>
                  <a:pt x="451104" y="64007"/>
                </a:lnTo>
                <a:lnTo>
                  <a:pt x="451104" y="53974"/>
                </a:lnTo>
                <a:lnTo>
                  <a:pt x="442341" y="46481"/>
                </a:lnTo>
                <a:lnTo>
                  <a:pt x="347091" y="46481"/>
                </a:lnTo>
                <a:lnTo>
                  <a:pt x="333361" y="30098"/>
                </a:lnTo>
                <a:close/>
              </a:path>
            </a:pathLst>
          </a:custGeom>
          <a:solidFill>
            <a:srgbClr val="001F5F"/>
          </a:solidFill>
        </p:spPr>
        <p:txBody>
          <a:bodyPr wrap="square" lIns="0" tIns="0" rIns="0" bIns="0" rtlCol="0"/>
          <a:lstStyle/>
          <a:p/>
        </p:txBody>
      </p:sp>
      <p:sp>
        <p:nvSpPr>
          <p:cNvPr id="27" name="object 27"/>
          <p:cNvSpPr/>
          <p:nvPr/>
        </p:nvSpPr>
        <p:spPr>
          <a:xfrm>
            <a:off x="7866888" y="1961388"/>
            <a:ext cx="156971" cy="202692"/>
          </a:xfrm>
          <a:prstGeom prst="rect">
            <a:avLst/>
          </a:prstGeom>
          <a:blipFill>
            <a:blip r:embed="rId3" cstate="print"/>
            <a:stretch>
              <a:fillRect/>
            </a:stretch>
          </a:blipFill>
        </p:spPr>
        <p:txBody>
          <a:bodyPr wrap="square" lIns="0" tIns="0" rIns="0" bIns="0" rtlCol="0"/>
          <a:lstStyle/>
          <a:p/>
        </p:txBody>
      </p:sp>
      <p:sp>
        <p:nvSpPr>
          <p:cNvPr id="28" name="object 28"/>
          <p:cNvSpPr/>
          <p:nvPr/>
        </p:nvSpPr>
        <p:spPr>
          <a:xfrm>
            <a:off x="7984235" y="1926335"/>
            <a:ext cx="97790" cy="274320"/>
          </a:xfrm>
          <a:custGeom>
            <a:avLst/>
            <a:gdLst/>
            <a:ahLst/>
            <a:cxnLst/>
            <a:rect l="l" t="t" r="r" b="b"/>
            <a:pathLst>
              <a:path w="97790" h="274319">
                <a:moveTo>
                  <a:pt x="30861" y="0"/>
                </a:moveTo>
                <a:lnTo>
                  <a:pt x="4826" y="22733"/>
                </a:lnTo>
                <a:lnTo>
                  <a:pt x="29341" y="43897"/>
                </a:lnTo>
                <a:lnTo>
                  <a:pt x="48355" y="70216"/>
                </a:lnTo>
                <a:lnTo>
                  <a:pt x="60654" y="100797"/>
                </a:lnTo>
                <a:lnTo>
                  <a:pt x="65024" y="134748"/>
                </a:lnTo>
                <a:lnTo>
                  <a:pt x="60347" y="170792"/>
                </a:lnTo>
                <a:lnTo>
                  <a:pt x="47133" y="202883"/>
                </a:lnTo>
                <a:lnTo>
                  <a:pt x="26608" y="230117"/>
                </a:lnTo>
                <a:lnTo>
                  <a:pt x="0" y="251587"/>
                </a:lnTo>
                <a:lnTo>
                  <a:pt x="24384" y="274320"/>
                </a:lnTo>
                <a:lnTo>
                  <a:pt x="54352" y="247708"/>
                </a:lnTo>
                <a:lnTo>
                  <a:pt x="77438" y="214869"/>
                </a:lnTo>
                <a:lnTo>
                  <a:pt x="92285" y="176862"/>
                </a:lnTo>
                <a:lnTo>
                  <a:pt x="97536" y="134748"/>
                </a:lnTo>
                <a:lnTo>
                  <a:pt x="92833" y="94727"/>
                </a:lnTo>
                <a:lnTo>
                  <a:pt x="79438" y="58230"/>
                </a:lnTo>
                <a:lnTo>
                  <a:pt x="58424" y="26305"/>
                </a:lnTo>
                <a:lnTo>
                  <a:pt x="30861" y="0"/>
                </a:lnTo>
                <a:close/>
              </a:path>
            </a:pathLst>
          </a:custGeom>
          <a:solidFill>
            <a:srgbClr val="001F5F"/>
          </a:solidFill>
        </p:spPr>
        <p:txBody>
          <a:bodyPr wrap="square" lIns="0" tIns="0" rIns="0" bIns="0" rtlCol="0"/>
          <a:lstStyle/>
          <a:p/>
        </p:txBody>
      </p:sp>
      <p:sp>
        <p:nvSpPr>
          <p:cNvPr id="29" name="object 29"/>
          <p:cNvSpPr/>
          <p:nvPr/>
        </p:nvSpPr>
        <p:spPr>
          <a:xfrm>
            <a:off x="8026907" y="1883664"/>
            <a:ext cx="113030" cy="360045"/>
          </a:xfrm>
          <a:custGeom>
            <a:avLst/>
            <a:gdLst/>
            <a:ahLst/>
            <a:cxnLst/>
            <a:rect l="l" t="t" r="r" b="b"/>
            <a:pathLst>
              <a:path w="113029" h="360044">
                <a:moveTo>
                  <a:pt x="30607" y="1"/>
                </a:moveTo>
                <a:lnTo>
                  <a:pt x="4826" y="22606"/>
                </a:lnTo>
                <a:lnTo>
                  <a:pt x="35435" y="53600"/>
                </a:lnTo>
                <a:lnTo>
                  <a:pt x="58817" y="90345"/>
                </a:lnTo>
                <a:lnTo>
                  <a:pt x="73745" y="131924"/>
                </a:lnTo>
                <a:lnTo>
                  <a:pt x="78994" y="177420"/>
                </a:lnTo>
                <a:lnTo>
                  <a:pt x="73455" y="225062"/>
                </a:lnTo>
                <a:lnTo>
                  <a:pt x="57642" y="268145"/>
                </a:lnTo>
                <a:lnTo>
                  <a:pt x="32756" y="305775"/>
                </a:lnTo>
                <a:lnTo>
                  <a:pt x="0" y="337058"/>
                </a:lnTo>
                <a:lnTo>
                  <a:pt x="25781" y="359665"/>
                </a:lnTo>
                <a:lnTo>
                  <a:pt x="61823" y="323938"/>
                </a:lnTo>
                <a:lnTo>
                  <a:pt x="89233" y="280639"/>
                </a:lnTo>
                <a:lnTo>
                  <a:pt x="106666" y="231291"/>
                </a:lnTo>
                <a:lnTo>
                  <a:pt x="112776" y="177420"/>
                </a:lnTo>
                <a:lnTo>
                  <a:pt x="106956" y="125641"/>
                </a:lnTo>
                <a:lnTo>
                  <a:pt x="90408" y="77804"/>
                </a:lnTo>
                <a:lnTo>
                  <a:pt x="64502" y="35420"/>
                </a:lnTo>
                <a:lnTo>
                  <a:pt x="30607" y="1"/>
                </a:lnTo>
                <a:close/>
              </a:path>
            </a:pathLst>
          </a:custGeom>
          <a:solidFill>
            <a:srgbClr val="001F5F"/>
          </a:solidFill>
        </p:spPr>
        <p:txBody>
          <a:bodyPr wrap="square" lIns="0" tIns="0" rIns="0" bIns="0" rtlCol="0"/>
          <a:lstStyle/>
          <a:p/>
        </p:txBody>
      </p:sp>
      <p:sp>
        <p:nvSpPr>
          <p:cNvPr id="30" name="object 30"/>
          <p:cNvSpPr/>
          <p:nvPr/>
        </p:nvSpPr>
        <p:spPr>
          <a:xfrm>
            <a:off x="7789164" y="1961388"/>
            <a:ext cx="158495" cy="202692"/>
          </a:xfrm>
          <a:prstGeom prst="rect">
            <a:avLst/>
          </a:prstGeom>
          <a:blipFill>
            <a:blip r:embed="rId4" cstate="print"/>
            <a:stretch>
              <a:fillRect/>
            </a:stretch>
          </a:blipFill>
        </p:spPr>
        <p:txBody>
          <a:bodyPr wrap="square" lIns="0" tIns="0" rIns="0" bIns="0" rtlCol="0"/>
          <a:lstStyle/>
          <a:p/>
        </p:txBody>
      </p:sp>
      <p:sp>
        <p:nvSpPr>
          <p:cNvPr id="31" name="object 31"/>
          <p:cNvSpPr/>
          <p:nvPr/>
        </p:nvSpPr>
        <p:spPr>
          <a:xfrm>
            <a:off x="7731252" y="1926335"/>
            <a:ext cx="99060" cy="274320"/>
          </a:xfrm>
          <a:custGeom>
            <a:avLst/>
            <a:gdLst/>
            <a:ahLst/>
            <a:cxnLst/>
            <a:rect l="l" t="t" r="r" b="b"/>
            <a:pathLst>
              <a:path w="99059" h="274319">
                <a:moveTo>
                  <a:pt x="73025" y="0"/>
                </a:moveTo>
                <a:lnTo>
                  <a:pt x="43130" y="26613"/>
                </a:lnTo>
                <a:lnTo>
                  <a:pt x="20082" y="59452"/>
                </a:lnTo>
                <a:lnTo>
                  <a:pt x="5249" y="97459"/>
                </a:lnTo>
                <a:lnTo>
                  <a:pt x="0" y="139573"/>
                </a:lnTo>
                <a:lnTo>
                  <a:pt x="4727" y="179594"/>
                </a:lnTo>
                <a:lnTo>
                  <a:pt x="18288" y="216091"/>
                </a:lnTo>
                <a:lnTo>
                  <a:pt x="39755" y="248015"/>
                </a:lnTo>
                <a:lnTo>
                  <a:pt x="68199" y="274320"/>
                </a:lnTo>
                <a:lnTo>
                  <a:pt x="92583" y="251587"/>
                </a:lnTo>
                <a:lnTo>
                  <a:pt x="68141" y="230424"/>
                </a:lnTo>
                <a:lnTo>
                  <a:pt x="49165" y="204105"/>
                </a:lnTo>
                <a:lnTo>
                  <a:pt x="36879" y="173524"/>
                </a:lnTo>
                <a:lnTo>
                  <a:pt x="32512" y="139573"/>
                </a:lnTo>
                <a:lnTo>
                  <a:pt x="37195" y="103529"/>
                </a:lnTo>
                <a:lnTo>
                  <a:pt x="50546" y="71438"/>
                </a:lnTo>
                <a:lnTo>
                  <a:pt x="71517" y="44204"/>
                </a:lnTo>
                <a:lnTo>
                  <a:pt x="99060" y="22733"/>
                </a:lnTo>
                <a:lnTo>
                  <a:pt x="73025" y="0"/>
                </a:lnTo>
                <a:close/>
              </a:path>
            </a:pathLst>
          </a:custGeom>
          <a:solidFill>
            <a:srgbClr val="001F5F"/>
          </a:solidFill>
        </p:spPr>
        <p:txBody>
          <a:bodyPr wrap="square" lIns="0" tIns="0" rIns="0" bIns="0" rtlCol="0"/>
          <a:lstStyle/>
          <a:p/>
        </p:txBody>
      </p:sp>
      <p:sp>
        <p:nvSpPr>
          <p:cNvPr id="32" name="object 32"/>
          <p:cNvSpPr/>
          <p:nvPr/>
        </p:nvSpPr>
        <p:spPr>
          <a:xfrm>
            <a:off x="7673340" y="1883664"/>
            <a:ext cx="113030" cy="360045"/>
          </a:xfrm>
          <a:custGeom>
            <a:avLst/>
            <a:gdLst/>
            <a:ahLst/>
            <a:cxnLst/>
            <a:rect l="l" t="t" r="r" b="b"/>
            <a:pathLst>
              <a:path w="113029" h="360044">
                <a:moveTo>
                  <a:pt x="86995" y="0"/>
                </a:moveTo>
                <a:lnTo>
                  <a:pt x="50953" y="35727"/>
                </a:lnTo>
                <a:lnTo>
                  <a:pt x="23543" y="79026"/>
                </a:lnTo>
                <a:lnTo>
                  <a:pt x="6110" y="128373"/>
                </a:lnTo>
                <a:lnTo>
                  <a:pt x="0" y="182245"/>
                </a:lnTo>
                <a:lnTo>
                  <a:pt x="5820" y="234023"/>
                </a:lnTo>
                <a:lnTo>
                  <a:pt x="22368" y="281861"/>
                </a:lnTo>
                <a:lnTo>
                  <a:pt x="48274" y="324245"/>
                </a:lnTo>
                <a:lnTo>
                  <a:pt x="82169" y="359664"/>
                </a:lnTo>
                <a:lnTo>
                  <a:pt x="107950" y="337058"/>
                </a:lnTo>
                <a:lnTo>
                  <a:pt x="77341" y="306064"/>
                </a:lnTo>
                <a:lnTo>
                  <a:pt x="53959" y="269320"/>
                </a:lnTo>
                <a:lnTo>
                  <a:pt x="39030" y="227741"/>
                </a:lnTo>
                <a:lnTo>
                  <a:pt x="33782" y="182245"/>
                </a:lnTo>
                <a:lnTo>
                  <a:pt x="39320" y="135299"/>
                </a:lnTo>
                <a:lnTo>
                  <a:pt x="55134" y="92139"/>
                </a:lnTo>
                <a:lnTo>
                  <a:pt x="80020" y="54122"/>
                </a:lnTo>
                <a:lnTo>
                  <a:pt x="112776" y="22606"/>
                </a:lnTo>
                <a:lnTo>
                  <a:pt x="86995" y="0"/>
                </a:lnTo>
                <a:close/>
              </a:path>
            </a:pathLst>
          </a:custGeom>
          <a:solidFill>
            <a:srgbClr val="001F5F"/>
          </a:solidFill>
        </p:spPr>
        <p:txBody>
          <a:bodyPr wrap="square" lIns="0" tIns="0" rIns="0" bIns="0" rtlCol="0"/>
          <a:lstStyle/>
          <a:p/>
        </p:txBody>
      </p:sp>
      <p:sp>
        <p:nvSpPr>
          <p:cNvPr id="35" name="object 35"/>
          <p:cNvSpPr txBox="1"/>
          <p:nvPr/>
        </p:nvSpPr>
        <p:spPr>
          <a:xfrm>
            <a:off x="1048765" y="2895727"/>
            <a:ext cx="1348105" cy="556260"/>
          </a:xfrm>
          <a:prstGeom prst="rect">
            <a:avLst/>
          </a:prstGeom>
        </p:spPr>
        <p:txBody>
          <a:bodyPr vert="horz" wrap="square" lIns="0" tIns="12065" rIns="0" bIns="0" rtlCol="0">
            <a:spAutoFit/>
          </a:bodyPr>
          <a:lstStyle/>
          <a:p>
            <a:pPr marL="29845" algn="ctr">
              <a:lnSpc>
                <a:spcPct val="100000"/>
              </a:lnSpc>
              <a:spcBef>
                <a:spcPts val="95"/>
              </a:spcBef>
            </a:pPr>
            <a:r>
              <a:rPr lang="zh-CN" sz="1600">
                <a:solidFill>
                  <a:schemeClr val="tx1"/>
                </a:solidFill>
                <a:latin typeface="微软雅黑" panose="020B0503020204020204" charset="-122"/>
                <a:ea typeface="微软雅黑" panose="020B0503020204020204" charset="-122"/>
                <a:cs typeface="微软雅黑" panose="020B0503020204020204" charset="-122"/>
              </a:rPr>
              <a:t>招募</a:t>
            </a:r>
            <a:endParaRPr sz="1600">
              <a:solidFill>
                <a:schemeClr val="tx1"/>
              </a:solidFill>
              <a:latin typeface="微软雅黑" panose="020B0503020204020204" charset="-122"/>
              <a:ea typeface="微软雅黑" panose="020B0503020204020204" charset="-122"/>
              <a:cs typeface="微软雅黑" panose="020B0503020204020204" charset="-122"/>
            </a:endParaRPr>
          </a:p>
          <a:p>
            <a:pPr marL="12700" algn="ctr">
              <a:lnSpc>
                <a:spcPct val="100000"/>
              </a:lnSpc>
              <a:spcBef>
                <a:spcPts val="885"/>
              </a:spcBef>
            </a:pPr>
            <a:r>
              <a:rPr sz="1200" dirty="0">
                <a:solidFill>
                  <a:schemeClr val="tx1"/>
                </a:solidFill>
                <a:latin typeface="微软雅黑" panose="020B0503020204020204" charset="-122"/>
                <a:ea typeface="微软雅黑" panose="020B0503020204020204" charset="-122"/>
                <a:cs typeface="微软雅黑" panose="020B0503020204020204" charset="-122"/>
              </a:rPr>
              <a:t>时间</a:t>
            </a:r>
            <a:r>
              <a:rPr sz="1200" spc="5" dirty="0">
                <a:solidFill>
                  <a:schemeClr val="tx1"/>
                </a:solidFill>
                <a:latin typeface="微软雅黑" panose="020B0503020204020204" charset="-122"/>
                <a:ea typeface="微软雅黑" panose="020B0503020204020204" charset="-122"/>
                <a:cs typeface="微软雅黑" panose="020B0503020204020204" charset="-122"/>
              </a:rPr>
              <a:t>：</a:t>
            </a:r>
            <a:r>
              <a:rPr lang="en-US" sz="1200" dirty="0">
                <a:solidFill>
                  <a:schemeClr val="tx1"/>
                </a:solidFill>
                <a:latin typeface="微软雅黑" panose="020B0503020204020204" charset="-122"/>
                <a:ea typeface="微软雅黑" panose="020B0503020204020204" charset="-122"/>
                <a:cs typeface="微软雅黑" panose="020B0503020204020204" charset="-122"/>
              </a:rPr>
              <a:t>3</a:t>
            </a:r>
            <a:r>
              <a:rPr sz="1200" spc="-195" dirty="0">
                <a:solidFill>
                  <a:schemeClr val="tx1"/>
                </a:solidFill>
                <a:latin typeface="微软雅黑" panose="020B0503020204020204" charset="-122"/>
                <a:ea typeface="微软雅黑" panose="020B0503020204020204" charset="-122"/>
                <a:cs typeface="微软雅黑" panose="020B0503020204020204" charset="-122"/>
              </a:rPr>
              <a:t> </a:t>
            </a:r>
            <a:r>
              <a:rPr sz="1200" dirty="0">
                <a:solidFill>
                  <a:schemeClr val="tx1"/>
                </a:solidFill>
                <a:latin typeface="微软雅黑" panose="020B0503020204020204" charset="-122"/>
                <a:ea typeface="微软雅黑" panose="020B0503020204020204" charset="-122"/>
                <a:cs typeface="微软雅黑" panose="020B0503020204020204" charset="-122"/>
              </a:rPr>
              <a:t>月</a:t>
            </a:r>
            <a:r>
              <a:rPr lang="en-US" sz="1200" dirty="0">
                <a:solidFill>
                  <a:schemeClr val="tx1"/>
                </a:solidFill>
                <a:latin typeface="微软雅黑" panose="020B0503020204020204" charset="-122"/>
                <a:ea typeface="微软雅黑" panose="020B0503020204020204" charset="-122"/>
                <a:cs typeface="微软雅黑" panose="020B0503020204020204" charset="-122"/>
              </a:rPr>
              <a:t>30</a:t>
            </a:r>
            <a:r>
              <a:rPr lang="zh-CN" altLang="en-US" sz="1200" dirty="0">
                <a:solidFill>
                  <a:schemeClr val="tx1"/>
                </a:solidFill>
                <a:latin typeface="微软雅黑" panose="020B0503020204020204" charset="-122"/>
                <a:ea typeface="微软雅黑" panose="020B0503020204020204" charset="-122"/>
                <a:cs typeface="微软雅黑" panose="020B0503020204020204" charset="-122"/>
              </a:rPr>
              <a:t>日</a:t>
            </a:r>
            <a:endParaRPr lang="zh-CN" altLang="en-US" sz="1200" dirty="0">
              <a:solidFill>
                <a:schemeClr val="tx1"/>
              </a:solidFill>
              <a:latin typeface="微软雅黑" panose="020B0503020204020204" charset="-122"/>
              <a:ea typeface="微软雅黑" panose="020B0503020204020204" charset="-122"/>
              <a:cs typeface="微软雅黑" panose="020B0503020204020204" charset="-122"/>
            </a:endParaRPr>
          </a:p>
        </p:txBody>
      </p:sp>
      <p:grpSp>
        <p:nvGrpSpPr>
          <p:cNvPr id="71" name="Group 23"/>
          <p:cNvGrpSpPr/>
          <p:nvPr/>
        </p:nvGrpSpPr>
        <p:grpSpPr>
          <a:xfrm>
            <a:off x="1618381" y="1903925"/>
            <a:ext cx="389342" cy="339426"/>
            <a:chOff x="7540014" y="4306907"/>
            <a:chExt cx="389342" cy="339426"/>
          </a:xfrm>
          <a:solidFill>
            <a:schemeClr val="tx2"/>
          </a:solidFill>
        </p:grpSpPr>
        <p:sp>
          <p:nvSpPr>
            <p:cNvPr id="72" name="Freeform 110"/>
            <p:cNvSpPr/>
            <p:nvPr/>
          </p:nvSpPr>
          <p:spPr bwMode="auto">
            <a:xfrm>
              <a:off x="7799575" y="4409234"/>
              <a:ext cx="102328" cy="102328"/>
            </a:xfrm>
            <a:custGeom>
              <a:avLst/>
              <a:gdLst>
                <a:gd name="T0" fmla="*/ 0 w 41"/>
                <a:gd name="T1" fmla="*/ 39 h 41"/>
                <a:gd name="T2" fmla="*/ 3 w 41"/>
                <a:gd name="T3" fmla="*/ 41 h 41"/>
                <a:gd name="T4" fmla="*/ 41 w 41"/>
                <a:gd name="T5" fmla="*/ 3 h 41"/>
                <a:gd name="T6" fmla="*/ 39 w 41"/>
                <a:gd name="T7" fmla="*/ 0 h 41"/>
                <a:gd name="T8" fmla="*/ 0 w 41"/>
                <a:gd name="T9" fmla="*/ 39 h 41"/>
              </a:gdLst>
              <a:ahLst/>
              <a:cxnLst>
                <a:cxn ang="0">
                  <a:pos x="T0" y="T1"/>
                </a:cxn>
                <a:cxn ang="0">
                  <a:pos x="T2" y="T3"/>
                </a:cxn>
                <a:cxn ang="0">
                  <a:pos x="T4" y="T5"/>
                </a:cxn>
                <a:cxn ang="0">
                  <a:pos x="T6" y="T7"/>
                </a:cxn>
                <a:cxn ang="0">
                  <a:pos x="T8" y="T9"/>
                </a:cxn>
              </a:cxnLst>
              <a:rect l="0" t="0" r="r" b="b"/>
              <a:pathLst>
                <a:path w="41" h="41">
                  <a:moveTo>
                    <a:pt x="0" y="39"/>
                  </a:moveTo>
                  <a:lnTo>
                    <a:pt x="3" y="41"/>
                  </a:lnTo>
                  <a:lnTo>
                    <a:pt x="41" y="3"/>
                  </a:lnTo>
                  <a:lnTo>
                    <a:pt x="39" y="0"/>
                  </a:lnTo>
                  <a:lnTo>
                    <a:pt x="0" y="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en-US" sz="1070">
                <a:solidFill>
                  <a:srgbClr val="FF0000"/>
                </a:solidFill>
              </a:endParaRPr>
            </a:p>
          </p:txBody>
        </p:sp>
        <p:sp>
          <p:nvSpPr>
            <p:cNvPr id="73" name="Freeform 111"/>
            <p:cNvSpPr/>
            <p:nvPr/>
          </p:nvSpPr>
          <p:spPr bwMode="auto">
            <a:xfrm>
              <a:off x="7777112" y="4381780"/>
              <a:ext cx="109814" cy="114806"/>
            </a:xfrm>
            <a:custGeom>
              <a:avLst/>
              <a:gdLst>
                <a:gd name="T0" fmla="*/ 37 w 44"/>
                <a:gd name="T1" fmla="*/ 0 h 46"/>
                <a:gd name="T2" fmla="*/ 0 w 44"/>
                <a:gd name="T3" fmla="*/ 39 h 46"/>
                <a:gd name="T4" fmla="*/ 6 w 44"/>
                <a:gd name="T5" fmla="*/ 46 h 46"/>
                <a:gd name="T6" fmla="*/ 44 w 44"/>
                <a:gd name="T7" fmla="*/ 8 h 46"/>
                <a:gd name="T8" fmla="*/ 37 w 44"/>
                <a:gd name="T9" fmla="*/ 0 h 46"/>
              </a:gdLst>
              <a:ahLst/>
              <a:cxnLst>
                <a:cxn ang="0">
                  <a:pos x="T0" y="T1"/>
                </a:cxn>
                <a:cxn ang="0">
                  <a:pos x="T2" y="T3"/>
                </a:cxn>
                <a:cxn ang="0">
                  <a:pos x="T4" y="T5"/>
                </a:cxn>
                <a:cxn ang="0">
                  <a:pos x="T6" y="T7"/>
                </a:cxn>
                <a:cxn ang="0">
                  <a:pos x="T8" y="T9"/>
                </a:cxn>
              </a:cxnLst>
              <a:rect l="0" t="0" r="r" b="b"/>
              <a:pathLst>
                <a:path w="44" h="46">
                  <a:moveTo>
                    <a:pt x="37" y="0"/>
                  </a:moveTo>
                  <a:lnTo>
                    <a:pt x="0" y="39"/>
                  </a:lnTo>
                  <a:lnTo>
                    <a:pt x="6" y="46"/>
                  </a:lnTo>
                  <a:lnTo>
                    <a:pt x="44" y="8"/>
                  </a:lnTo>
                  <a:lnTo>
                    <a:pt x="3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en-US" sz="1070">
                <a:solidFill>
                  <a:srgbClr val="FF0000"/>
                </a:solidFill>
              </a:endParaRPr>
            </a:p>
          </p:txBody>
        </p:sp>
        <p:sp>
          <p:nvSpPr>
            <p:cNvPr id="74" name="Freeform 112"/>
            <p:cNvSpPr/>
            <p:nvPr/>
          </p:nvSpPr>
          <p:spPr bwMode="auto">
            <a:xfrm>
              <a:off x="7757146" y="4366805"/>
              <a:ext cx="104823" cy="104823"/>
            </a:xfrm>
            <a:custGeom>
              <a:avLst/>
              <a:gdLst>
                <a:gd name="T0" fmla="*/ 0 w 42"/>
                <a:gd name="T1" fmla="*/ 38 h 42"/>
                <a:gd name="T2" fmla="*/ 4 w 42"/>
                <a:gd name="T3" fmla="*/ 42 h 42"/>
                <a:gd name="T4" fmla="*/ 42 w 42"/>
                <a:gd name="T5" fmla="*/ 4 h 42"/>
                <a:gd name="T6" fmla="*/ 38 w 42"/>
                <a:gd name="T7" fmla="*/ 0 h 42"/>
                <a:gd name="T8" fmla="*/ 0 w 42"/>
                <a:gd name="T9" fmla="*/ 38 h 42"/>
              </a:gdLst>
              <a:ahLst/>
              <a:cxnLst>
                <a:cxn ang="0">
                  <a:pos x="T0" y="T1"/>
                </a:cxn>
                <a:cxn ang="0">
                  <a:pos x="T2" y="T3"/>
                </a:cxn>
                <a:cxn ang="0">
                  <a:pos x="T4" y="T5"/>
                </a:cxn>
                <a:cxn ang="0">
                  <a:pos x="T6" y="T7"/>
                </a:cxn>
                <a:cxn ang="0">
                  <a:pos x="T8" y="T9"/>
                </a:cxn>
              </a:cxnLst>
              <a:rect l="0" t="0" r="r" b="b"/>
              <a:pathLst>
                <a:path w="42" h="42">
                  <a:moveTo>
                    <a:pt x="0" y="38"/>
                  </a:moveTo>
                  <a:lnTo>
                    <a:pt x="4" y="42"/>
                  </a:lnTo>
                  <a:lnTo>
                    <a:pt x="42" y="4"/>
                  </a:lnTo>
                  <a:lnTo>
                    <a:pt x="38" y="0"/>
                  </a:lnTo>
                  <a:lnTo>
                    <a:pt x="0" y="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en-US" sz="1070">
                <a:solidFill>
                  <a:srgbClr val="FF0000"/>
                </a:solidFill>
              </a:endParaRPr>
            </a:p>
          </p:txBody>
        </p:sp>
        <p:sp>
          <p:nvSpPr>
            <p:cNvPr id="75" name="Freeform 113"/>
            <p:cNvSpPr/>
            <p:nvPr/>
          </p:nvSpPr>
          <p:spPr bwMode="auto">
            <a:xfrm>
              <a:off x="7729693" y="4469133"/>
              <a:ext cx="69882" cy="69882"/>
            </a:xfrm>
            <a:custGeom>
              <a:avLst/>
              <a:gdLst>
                <a:gd name="T0" fmla="*/ 28 w 28"/>
                <a:gd name="T1" fmla="*/ 20 h 28"/>
                <a:gd name="T2" fmla="*/ 8 w 28"/>
                <a:gd name="T3" fmla="*/ 0 h 28"/>
                <a:gd name="T4" fmla="*/ 0 w 28"/>
                <a:gd name="T5" fmla="*/ 20 h 28"/>
                <a:gd name="T6" fmla="*/ 9 w 28"/>
                <a:gd name="T7" fmla="*/ 28 h 28"/>
                <a:gd name="T8" fmla="*/ 28 w 28"/>
                <a:gd name="T9" fmla="*/ 20 h 28"/>
              </a:gdLst>
              <a:ahLst/>
              <a:cxnLst>
                <a:cxn ang="0">
                  <a:pos x="T0" y="T1"/>
                </a:cxn>
                <a:cxn ang="0">
                  <a:pos x="T2" y="T3"/>
                </a:cxn>
                <a:cxn ang="0">
                  <a:pos x="T4" y="T5"/>
                </a:cxn>
                <a:cxn ang="0">
                  <a:pos x="T6" y="T7"/>
                </a:cxn>
                <a:cxn ang="0">
                  <a:pos x="T8" y="T9"/>
                </a:cxn>
              </a:cxnLst>
              <a:rect l="0" t="0" r="r" b="b"/>
              <a:pathLst>
                <a:path w="28" h="28">
                  <a:moveTo>
                    <a:pt x="28" y="20"/>
                  </a:moveTo>
                  <a:lnTo>
                    <a:pt x="8" y="0"/>
                  </a:lnTo>
                  <a:lnTo>
                    <a:pt x="0" y="20"/>
                  </a:lnTo>
                  <a:lnTo>
                    <a:pt x="9" y="28"/>
                  </a:lnTo>
                  <a:lnTo>
                    <a:pt x="28"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en-US" sz="1070">
                <a:solidFill>
                  <a:srgbClr val="FF0000"/>
                </a:solidFill>
              </a:endParaRPr>
            </a:p>
          </p:txBody>
        </p:sp>
        <p:sp>
          <p:nvSpPr>
            <p:cNvPr id="76" name="Freeform 114"/>
            <p:cNvSpPr/>
            <p:nvPr/>
          </p:nvSpPr>
          <p:spPr bwMode="auto">
            <a:xfrm>
              <a:off x="7712222" y="4526535"/>
              <a:ext cx="34941" cy="32446"/>
            </a:xfrm>
            <a:custGeom>
              <a:avLst/>
              <a:gdLst>
                <a:gd name="T0" fmla="*/ 0 w 14"/>
                <a:gd name="T1" fmla="*/ 13 h 13"/>
                <a:gd name="T2" fmla="*/ 14 w 14"/>
                <a:gd name="T3" fmla="*/ 6 h 13"/>
                <a:gd name="T4" fmla="*/ 6 w 14"/>
                <a:gd name="T5" fmla="*/ 0 h 13"/>
                <a:gd name="T6" fmla="*/ 0 w 14"/>
                <a:gd name="T7" fmla="*/ 13 h 13"/>
              </a:gdLst>
              <a:ahLst/>
              <a:cxnLst>
                <a:cxn ang="0">
                  <a:pos x="T0" y="T1"/>
                </a:cxn>
                <a:cxn ang="0">
                  <a:pos x="T2" y="T3"/>
                </a:cxn>
                <a:cxn ang="0">
                  <a:pos x="T4" y="T5"/>
                </a:cxn>
                <a:cxn ang="0">
                  <a:pos x="T6" y="T7"/>
                </a:cxn>
              </a:cxnLst>
              <a:rect l="0" t="0" r="r" b="b"/>
              <a:pathLst>
                <a:path w="14" h="13">
                  <a:moveTo>
                    <a:pt x="0" y="13"/>
                  </a:moveTo>
                  <a:lnTo>
                    <a:pt x="14" y="6"/>
                  </a:lnTo>
                  <a:lnTo>
                    <a:pt x="6" y="0"/>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en-US" sz="1070">
                <a:solidFill>
                  <a:srgbClr val="FF0000"/>
                </a:solidFill>
              </a:endParaRPr>
            </a:p>
          </p:txBody>
        </p:sp>
        <p:sp>
          <p:nvSpPr>
            <p:cNvPr id="77" name="Freeform 115"/>
            <p:cNvSpPr/>
            <p:nvPr/>
          </p:nvSpPr>
          <p:spPr bwMode="auto">
            <a:xfrm>
              <a:off x="7859474" y="4341848"/>
              <a:ext cx="69882" cy="69882"/>
            </a:xfrm>
            <a:custGeom>
              <a:avLst/>
              <a:gdLst>
                <a:gd name="T0" fmla="*/ 7 w 28"/>
                <a:gd name="T1" fmla="*/ 0 h 28"/>
                <a:gd name="T2" fmla="*/ 0 w 28"/>
                <a:gd name="T3" fmla="*/ 8 h 28"/>
                <a:gd name="T4" fmla="*/ 20 w 28"/>
                <a:gd name="T5" fmla="*/ 28 h 28"/>
                <a:gd name="T6" fmla="*/ 28 w 28"/>
                <a:gd name="T7" fmla="*/ 20 h 28"/>
                <a:gd name="T8" fmla="*/ 7 w 28"/>
                <a:gd name="T9" fmla="*/ 0 h 28"/>
              </a:gdLst>
              <a:ahLst/>
              <a:cxnLst>
                <a:cxn ang="0">
                  <a:pos x="T0" y="T1"/>
                </a:cxn>
                <a:cxn ang="0">
                  <a:pos x="T2" y="T3"/>
                </a:cxn>
                <a:cxn ang="0">
                  <a:pos x="T4" y="T5"/>
                </a:cxn>
                <a:cxn ang="0">
                  <a:pos x="T6" y="T7"/>
                </a:cxn>
                <a:cxn ang="0">
                  <a:pos x="T8" y="T9"/>
                </a:cxn>
              </a:cxnLst>
              <a:rect l="0" t="0" r="r" b="b"/>
              <a:pathLst>
                <a:path w="28" h="28">
                  <a:moveTo>
                    <a:pt x="7" y="0"/>
                  </a:moveTo>
                  <a:lnTo>
                    <a:pt x="0" y="8"/>
                  </a:lnTo>
                  <a:lnTo>
                    <a:pt x="20" y="28"/>
                  </a:lnTo>
                  <a:lnTo>
                    <a:pt x="28" y="20"/>
                  </a:lnTo>
                  <a:lnTo>
                    <a:pt x="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en-US" sz="1070">
                <a:solidFill>
                  <a:srgbClr val="FF0000"/>
                </a:solidFill>
              </a:endParaRPr>
            </a:p>
          </p:txBody>
        </p:sp>
        <p:sp>
          <p:nvSpPr>
            <p:cNvPr id="78" name="Freeform 116"/>
            <p:cNvSpPr/>
            <p:nvPr/>
          </p:nvSpPr>
          <p:spPr bwMode="auto">
            <a:xfrm>
              <a:off x="7540014" y="4306907"/>
              <a:ext cx="279527" cy="339426"/>
            </a:xfrm>
            <a:custGeom>
              <a:avLst/>
              <a:gdLst>
                <a:gd name="T0" fmla="*/ 104 w 112"/>
                <a:gd name="T1" fmla="*/ 101 h 136"/>
                <a:gd name="T2" fmla="*/ 83 w 112"/>
                <a:gd name="T3" fmla="*/ 101 h 136"/>
                <a:gd name="T4" fmla="*/ 83 w 112"/>
                <a:gd name="T5" fmla="*/ 129 h 136"/>
                <a:gd name="T6" fmla="*/ 7 w 112"/>
                <a:gd name="T7" fmla="*/ 129 h 136"/>
                <a:gd name="T8" fmla="*/ 7 w 112"/>
                <a:gd name="T9" fmla="*/ 32 h 136"/>
                <a:gd name="T10" fmla="*/ 104 w 112"/>
                <a:gd name="T11" fmla="*/ 32 h 136"/>
                <a:gd name="T12" fmla="*/ 104 w 112"/>
                <a:gd name="T13" fmla="*/ 40 h 136"/>
                <a:gd name="T14" fmla="*/ 112 w 112"/>
                <a:gd name="T15" fmla="*/ 32 h 136"/>
                <a:gd name="T16" fmla="*/ 112 w 112"/>
                <a:gd name="T17" fmla="*/ 6 h 136"/>
                <a:gd name="T18" fmla="*/ 97 w 112"/>
                <a:gd name="T19" fmla="*/ 6 h 136"/>
                <a:gd name="T20" fmla="*/ 97 w 112"/>
                <a:gd name="T21" fmla="*/ 20 h 136"/>
                <a:gd name="T22" fmla="*/ 95 w 112"/>
                <a:gd name="T23" fmla="*/ 20 h 136"/>
                <a:gd name="T24" fmla="*/ 95 w 112"/>
                <a:gd name="T25" fmla="*/ 0 h 136"/>
                <a:gd name="T26" fmla="*/ 89 w 112"/>
                <a:gd name="T27" fmla="*/ 0 h 136"/>
                <a:gd name="T28" fmla="*/ 89 w 112"/>
                <a:gd name="T29" fmla="*/ 20 h 136"/>
                <a:gd name="T30" fmla="*/ 87 w 112"/>
                <a:gd name="T31" fmla="*/ 20 h 136"/>
                <a:gd name="T32" fmla="*/ 87 w 112"/>
                <a:gd name="T33" fmla="*/ 6 h 136"/>
                <a:gd name="T34" fmla="*/ 79 w 112"/>
                <a:gd name="T35" fmla="*/ 6 h 136"/>
                <a:gd name="T36" fmla="*/ 79 w 112"/>
                <a:gd name="T37" fmla="*/ 20 h 136"/>
                <a:gd name="T38" fmla="*/ 76 w 112"/>
                <a:gd name="T39" fmla="*/ 20 h 136"/>
                <a:gd name="T40" fmla="*/ 76 w 112"/>
                <a:gd name="T41" fmla="*/ 0 h 136"/>
                <a:gd name="T42" fmla="*/ 72 w 112"/>
                <a:gd name="T43" fmla="*/ 0 h 136"/>
                <a:gd name="T44" fmla="*/ 72 w 112"/>
                <a:gd name="T45" fmla="*/ 20 h 136"/>
                <a:gd name="T46" fmla="*/ 68 w 112"/>
                <a:gd name="T47" fmla="*/ 20 h 136"/>
                <a:gd name="T48" fmla="*/ 68 w 112"/>
                <a:gd name="T49" fmla="*/ 6 h 136"/>
                <a:gd name="T50" fmla="*/ 60 w 112"/>
                <a:gd name="T51" fmla="*/ 6 h 136"/>
                <a:gd name="T52" fmla="*/ 60 w 112"/>
                <a:gd name="T53" fmla="*/ 20 h 136"/>
                <a:gd name="T54" fmla="*/ 57 w 112"/>
                <a:gd name="T55" fmla="*/ 20 h 136"/>
                <a:gd name="T56" fmla="*/ 57 w 112"/>
                <a:gd name="T57" fmla="*/ 0 h 136"/>
                <a:gd name="T58" fmla="*/ 53 w 112"/>
                <a:gd name="T59" fmla="*/ 0 h 136"/>
                <a:gd name="T60" fmla="*/ 53 w 112"/>
                <a:gd name="T61" fmla="*/ 20 h 136"/>
                <a:gd name="T62" fmla="*/ 51 w 112"/>
                <a:gd name="T63" fmla="*/ 20 h 136"/>
                <a:gd name="T64" fmla="*/ 51 w 112"/>
                <a:gd name="T65" fmla="*/ 6 h 136"/>
                <a:gd name="T66" fmla="*/ 43 w 112"/>
                <a:gd name="T67" fmla="*/ 6 h 136"/>
                <a:gd name="T68" fmla="*/ 43 w 112"/>
                <a:gd name="T69" fmla="*/ 20 h 136"/>
                <a:gd name="T70" fmla="*/ 40 w 112"/>
                <a:gd name="T71" fmla="*/ 20 h 136"/>
                <a:gd name="T72" fmla="*/ 40 w 112"/>
                <a:gd name="T73" fmla="*/ 0 h 136"/>
                <a:gd name="T74" fmla="*/ 35 w 112"/>
                <a:gd name="T75" fmla="*/ 0 h 136"/>
                <a:gd name="T76" fmla="*/ 35 w 112"/>
                <a:gd name="T77" fmla="*/ 20 h 136"/>
                <a:gd name="T78" fmla="*/ 32 w 112"/>
                <a:gd name="T79" fmla="*/ 20 h 136"/>
                <a:gd name="T80" fmla="*/ 32 w 112"/>
                <a:gd name="T81" fmla="*/ 6 h 136"/>
                <a:gd name="T82" fmla="*/ 25 w 112"/>
                <a:gd name="T83" fmla="*/ 6 h 136"/>
                <a:gd name="T84" fmla="*/ 25 w 112"/>
                <a:gd name="T85" fmla="*/ 20 h 136"/>
                <a:gd name="T86" fmla="*/ 23 w 112"/>
                <a:gd name="T87" fmla="*/ 20 h 136"/>
                <a:gd name="T88" fmla="*/ 23 w 112"/>
                <a:gd name="T89" fmla="*/ 0 h 136"/>
                <a:gd name="T90" fmla="*/ 17 w 112"/>
                <a:gd name="T91" fmla="*/ 0 h 136"/>
                <a:gd name="T92" fmla="*/ 17 w 112"/>
                <a:gd name="T93" fmla="*/ 20 h 136"/>
                <a:gd name="T94" fmla="*/ 15 w 112"/>
                <a:gd name="T95" fmla="*/ 20 h 136"/>
                <a:gd name="T96" fmla="*/ 15 w 112"/>
                <a:gd name="T97" fmla="*/ 6 h 136"/>
                <a:gd name="T98" fmla="*/ 0 w 112"/>
                <a:gd name="T99" fmla="*/ 6 h 136"/>
                <a:gd name="T100" fmla="*/ 0 w 112"/>
                <a:gd name="T101" fmla="*/ 24 h 136"/>
                <a:gd name="T102" fmla="*/ 0 w 112"/>
                <a:gd name="T103" fmla="*/ 28 h 136"/>
                <a:gd name="T104" fmla="*/ 0 w 112"/>
                <a:gd name="T105" fmla="*/ 136 h 136"/>
                <a:gd name="T106" fmla="*/ 89 w 112"/>
                <a:gd name="T107" fmla="*/ 136 h 136"/>
                <a:gd name="T108" fmla="*/ 112 w 112"/>
                <a:gd name="T109" fmla="*/ 110 h 136"/>
                <a:gd name="T110" fmla="*/ 112 w 112"/>
                <a:gd name="T111" fmla="*/ 84 h 136"/>
                <a:gd name="T112" fmla="*/ 104 w 112"/>
                <a:gd name="T113" fmla="*/ 92 h 136"/>
                <a:gd name="T114" fmla="*/ 104 w 112"/>
                <a:gd name="T115" fmla="*/ 101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2" h="136">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en-US" sz="1070">
                <a:solidFill>
                  <a:srgbClr val="FF0000"/>
                </a:solidFill>
              </a:endParaRPr>
            </a:p>
          </p:txBody>
        </p:sp>
        <p:sp>
          <p:nvSpPr>
            <p:cNvPr id="79" name="Rectangle 117"/>
            <p:cNvSpPr>
              <a:spLocks noChangeArrowheads="1"/>
            </p:cNvSpPr>
            <p:nvPr/>
          </p:nvSpPr>
          <p:spPr bwMode="auto">
            <a:xfrm>
              <a:off x="7589930" y="4421713"/>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z="1070">
                <a:solidFill>
                  <a:srgbClr val="FF0000"/>
                </a:solidFill>
              </a:endParaRPr>
            </a:p>
          </p:txBody>
        </p:sp>
        <p:sp>
          <p:nvSpPr>
            <p:cNvPr id="80" name="Rectangle 118"/>
            <p:cNvSpPr>
              <a:spLocks noChangeArrowheads="1"/>
            </p:cNvSpPr>
            <p:nvPr/>
          </p:nvSpPr>
          <p:spPr bwMode="auto">
            <a:xfrm>
              <a:off x="7602630" y="4469265"/>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z="1070">
                <a:solidFill>
                  <a:srgbClr val="FF0000"/>
                </a:solidFill>
              </a:endParaRPr>
            </a:p>
          </p:txBody>
        </p:sp>
        <p:sp>
          <p:nvSpPr>
            <p:cNvPr id="81" name="Rectangle 119"/>
            <p:cNvSpPr>
              <a:spLocks noChangeArrowheads="1"/>
            </p:cNvSpPr>
            <p:nvPr/>
          </p:nvSpPr>
          <p:spPr bwMode="auto">
            <a:xfrm>
              <a:off x="7589930" y="4506569"/>
              <a:ext cx="109814" cy="149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z="1070">
                <a:solidFill>
                  <a:srgbClr val="FF0000"/>
                </a:solidFill>
              </a:endParaRPr>
            </a:p>
          </p:txBody>
        </p:sp>
        <p:sp>
          <p:nvSpPr>
            <p:cNvPr id="82" name="Rectangle 120"/>
            <p:cNvSpPr>
              <a:spLocks noChangeArrowheads="1"/>
            </p:cNvSpPr>
            <p:nvPr/>
          </p:nvSpPr>
          <p:spPr bwMode="auto">
            <a:xfrm>
              <a:off x="7589930" y="4548998"/>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z="1070">
                <a:solidFill>
                  <a:srgbClr val="FF0000"/>
                </a:solidFill>
              </a:endParaRPr>
            </a:p>
          </p:txBody>
        </p:sp>
      </p:grpSp>
      <p:sp>
        <p:nvSpPr>
          <p:cNvPr id="40" name="object 8"/>
          <p:cNvSpPr/>
          <p:nvPr/>
        </p:nvSpPr>
        <p:spPr>
          <a:xfrm>
            <a:off x="1331722" y="1675384"/>
            <a:ext cx="883919" cy="883919"/>
          </a:xfrm>
          <a:custGeom>
            <a:avLst/>
            <a:gdLst/>
            <a:ahLst/>
            <a:cxnLst/>
            <a:rect l="l" t="t" r="r" b="b"/>
            <a:pathLst>
              <a:path w="883919" h="883919">
                <a:moveTo>
                  <a:pt x="0" y="441955"/>
                </a:moveTo>
                <a:lnTo>
                  <a:pt x="2593" y="393798"/>
                </a:lnTo>
                <a:lnTo>
                  <a:pt x="10193" y="347142"/>
                </a:lnTo>
                <a:lnTo>
                  <a:pt x="22531" y="302259"/>
                </a:lnTo>
                <a:lnTo>
                  <a:pt x="39336" y="259417"/>
                </a:lnTo>
                <a:lnTo>
                  <a:pt x="60339" y="218887"/>
                </a:lnTo>
                <a:lnTo>
                  <a:pt x="85271" y="180937"/>
                </a:lnTo>
                <a:lnTo>
                  <a:pt x="113862" y="145837"/>
                </a:lnTo>
                <a:lnTo>
                  <a:pt x="145842" y="113857"/>
                </a:lnTo>
                <a:lnTo>
                  <a:pt x="180942" y="85266"/>
                </a:lnTo>
                <a:lnTo>
                  <a:pt x="218892" y="60334"/>
                </a:lnTo>
                <a:lnTo>
                  <a:pt x="259423" y="39331"/>
                </a:lnTo>
                <a:lnTo>
                  <a:pt x="302264" y="22526"/>
                </a:lnTo>
                <a:lnTo>
                  <a:pt x="347148" y="10189"/>
                </a:lnTo>
                <a:lnTo>
                  <a:pt x="393803" y="2589"/>
                </a:lnTo>
                <a:lnTo>
                  <a:pt x="441960" y="-4"/>
                </a:lnTo>
                <a:lnTo>
                  <a:pt x="490118" y="2589"/>
                </a:lnTo>
                <a:lnTo>
                  <a:pt x="536773" y="10189"/>
                </a:lnTo>
                <a:lnTo>
                  <a:pt x="581656" y="22526"/>
                </a:lnTo>
                <a:lnTo>
                  <a:pt x="624498" y="39332"/>
                </a:lnTo>
                <a:lnTo>
                  <a:pt x="665029" y="60335"/>
                </a:lnTo>
                <a:lnTo>
                  <a:pt x="702979" y="85267"/>
                </a:lnTo>
                <a:lnTo>
                  <a:pt x="738079" y="113857"/>
                </a:lnTo>
                <a:lnTo>
                  <a:pt x="770059" y="145837"/>
                </a:lnTo>
                <a:lnTo>
                  <a:pt x="798649" y="180937"/>
                </a:lnTo>
                <a:lnTo>
                  <a:pt x="823581" y="218887"/>
                </a:lnTo>
                <a:lnTo>
                  <a:pt x="844584" y="259418"/>
                </a:lnTo>
                <a:lnTo>
                  <a:pt x="861389" y="302260"/>
                </a:lnTo>
                <a:lnTo>
                  <a:pt x="873727" y="347143"/>
                </a:lnTo>
                <a:lnTo>
                  <a:pt x="881327" y="393798"/>
                </a:lnTo>
                <a:lnTo>
                  <a:pt x="883920" y="441956"/>
                </a:lnTo>
                <a:lnTo>
                  <a:pt x="881327" y="490113"/>
                </a:lnTo>
                <a:lnTo>
                  <a:pt x="873726" y="536769"/>
                </a:lnTo>
                <a:lnTo>
                  <a:pt x="861389" y="581652"/>
                </a:lnTo>
                <a:lnTo>
                  <a:pt x="844584" y="624494"/>
                </a:lnTo>
                <a:lnTo>
                  <a:pt x="823581" y="665024"/>
                </a:lnTo>
                <a:lnTo>
                  <a:pt x="798649" y="702974"/>
                </a:lnTo>
                <a:lnTo>
                  <a:pt x="770058" y="738074"/>
                </a:lnTo>
                <a:lnTo>
                  <a:pt x="738078" y="770054"/>
                </a:lnTo>
                <a:lnTo>
                  <a:pt x="702978" y="798645"/>
                </a:lnTo>
                <a:lnTo>
                  <a:pt x="665028" y="823577"/>
                </a:lnTo>
                <a:lnTo>
                  <a:pt x="624497" y="844580"/>
                </a:lnTo>
                <a:lnTo>
                  <a:pt x="581655" y="861385"/>
                </a:lnTo>
                <a:lnTo>
                  <a:pt x="536772" y="873722"/>
                </a:lnTo>
                <a:lnTo>
                  <a:pt x="490117" y="881322"/>
                </a:lnTo>
                <a:lnTo>
                  <a:pt x="441959" y="883915"/>
                </a:lnTo>
                <a:lnTo>
                  <a:pt x="393802" y="881322"/>
                </a:lnTo>
                <a:lnTo>
                  <a:pt x="347147" y="873722"/>
                </a:lnTo>
                <a:lnTo>
                  <a:pt x="302263" y="861385"/>
                </a:lnTo>
                <a:lnTo>
                  <a:pt x="259422" y="844579"/>
                </a:lnTo>
                <a:lnTo>
                  <a:pt x="218891" y="823576"/>
                </a:lnTo>
                <a:lnTo>
                  <a:pt x="180941" y="798644"/>
                </a:lnTo>
                <a:lnTo>
                  <a:pt x="145841" y="770054"/>
                </a:lnTo>
                <a:lnTo>
                  <a:pt x="113861" y="738074"/>
                </a:lnTo>
                <a:lnTo>
                  <a:pt x="85270" y="702974"/>
                </a:lnTo>
                <a:lnTo>
                  <a:pt x="60339" y="665024"/>
                </a:lnTo>
                <a:lnTo>
                  <a:pt x="39336" y="624493"/>
                </a:lnTo>
                <a:lnTo>
                  <a:pt x="22531" y="581651"/>
                </a:lnTo>
                <a:lnTo>
                  <a:pt x="10193" y="536768"/>
                </a:lnTo>
                <a:lnTo>
                  <a:pt x="2593" y="490113"/>
                </a:lnTo>
                <a:lnTo>
                  <a:pt x="0" y="441955"/>
                </a:lnTo>
                <a:close/>
              </a:path>
            </a:pathLst>
          </a:custGeom>
          <a:ln w="25908">
            <a:solidFill>
              <a:srgbClr val="001F5F"/>
            </a:solidFill>
          </a:ln>
        </p:spPr>
        <p:txBody>
          <a:bodyPr wrap="square" lIns="0" tIns="0" rIns="0" bIns="0" rtlCol="0"/>
          <a:lstStyle/>
          <a:p/>
        </p:txBody>
      </p:sp>
      <p:sp>
        <p:nvSpPr>
          <p:cNvPr id="45" name="object 35"/>
          <p:cNvSpPr txBox="1"/>
          <p:nvPr/>
        </p:nvSpPr>
        <p:spPr>
          <a:xfrm>
            <a:off x="2473070" y="2895727"/>
            <a:ext cx="1348105" cy="556260"/>
          </a:xfrm>
          <a:prstGeom prst="rect">
            <a:avLst/>
          </a:prstGeom>
        </p:spPr>
        <p:txBody>
          <a:bodyPr vert="horz" wrap="square" lIns="0" tIns="12065" rIns="0" bIns="0" rtlCol="0">
            <a:spAutoFit/>
          </a:bodyPr>
          <a:lstStyle/>
          <a:p>
            <a:pPr marL="29845" algn="ctr">
              <a:lnSpc>
                <a:spcPct val="100000"/>
              </a:lnSpc>
              <a:spcBef>
                <a:spcPts val="95"/>
              </a:spcBef>
            </a:pPr>
            <a:r>
              <a:rPr lang="zh-CN" sz="1600">
                <a:solidFill>
                  <a:schemeClr val="tx1"/>
                </a:solidFill>
                <a:latin typeface="微软雅黑" panose="020B0503020204020204" charset="-122"/>
                <a:ea typeface="微软雅黑" panose="020B0503020204020204" charset="-122"/>
                <a:cs typeface="微软雅黑" panose="020B0503020204020204" charset="-122"/>
              </a:rPr>
              <a:t>初选</a:t>
            </a:r>
            <a:endParaRPr sz="1600">
              <a:solidFill>
                <a:schemeClr val="tx1"/>
              </a:solidFill>
              <a:latin typeface="微软雅黑" panose="020B0503020204020204" charset="-122"/>
              <a:ea typeface="微软雅黑" panose="020B0503020204020204" charset="-122"/>
              <a:cs typeface="微软雅黑" panose="020B0503020204020204" charset="-122"/>
            </a:endParaRPr>
          </a:p>
          <a:p>
            <a:pPr marL="12700" algn="ctr">
              <a:lnSpc>
                <a:spcPct val="100000"/>
              </a:lnSpc>
              <a:spcBef>
                <a:spcPts val="885"/>
              </a:spcBef>
            </a:pPr>
            <a:r>
              <a:rPr lang="zh-CN" sz="1200" dirty="0">
                <a:solidFill>
                  <a:schemeClr val="tx1"/>
                </a:solidFill>
                <a:latin typeface="微软雅黑" panose="020B0503020204020204" charset="-122"/>
                <a:ea typeface="微软雅黑" panose="020B0503020204020204" charset="-122"/>
                <a:cs typeface="微软雅黑" panose="020B0503020204020204" charset="-122"/>
              </a:rPr>
              <a:t>建议</a:t>
            </a:r>
            <a:r>
              <a:rPr sz="1200" dirty="0">
                <a:solidFill>
                  <a:schemeClr val="tx1"/>
                </a:solidFill>
                <a:latin typeface="微软雅黑" panose="020B0503020204020204" charset="-122"/>
                <a:ea typeface="微软雅黑" panose="020B0503020204020204" charset="-122"/>
                <a:cs typeface="微软雅黑" panose="020B0503020204020204" charset="-122"/>
              </a:rPr>
              <a:t>时间</a:t>
            </a:r>
            <a:r>
              <a:rPr sz="1200" spc="5" dirty="0">
                <a:solidFill>
                  <a:schemeClr val="tx1"/>
                </a:solidFill>
                <a:latin typeface="微软雅黑" panose="020B0503020204020204" charset="-122"/>
                <a:ea typeface="微软雅黑" panose="020B0503020204020204" charset="-122"/>
                <a:cs typeface="微软雅黑" panose="020B0503020204020204" charset="-122"/>
              </a:rPr>
              <a:t>：</a:t>
            </a:r>
            <a:r>
              <a:rPr lang="en-US" sz="1200" dirty="0">
                <a:solidFill>
                  <a:schemeClr val="tx1"/>
                </a:solidFill>
                <a:latin typeface="微软雅黑" panose="020B0503020204020204" charset="-122"/>
                <a:ea typeface="微软雅黑" panose="020B0503020204020204" charset="-122"/>
                <a:cs typeface="微软雅黑" panose="020B0503020204020204" charset="-122"/>
              </a:rPr>
              <a:t>5</a:t>
            </a:r>
            <a:r>
              <a:rPr sz="1200" spc="-195" dirty="0">
                <a:solidFill>
                  <a:schemeClr val="tx1"/>
                </a:solidFill>
                <a:latin typeface="微软雅黑" panose="020B0503020204020204" charset="-122"/>
                <a:ea typeface="微软雅黑" panose="020B0503020204020204" charset="-122"/>
                <a:cs typeface="微软雅黑" panose="020B0503020204020204" charset="-122"/>
              </a:rPr>
              <a:t> </a:t>
            </a:r>
            <a:r>
              <a:rPr sz="1200" dirty="0">
                <a:solidFill>
                  <a:schemeClr val="tx1"/>
                </a:solidFill>
                <a:latin typeface="微软雅黑" panose="020B0503020204020204" charset="-122"/>
                <a:ea typeface="微软雅黑" panose="020B0503020204020204" charset="-122"/>
                <a:cs typeface="微软雅黑" panose="020B0503020204020204" charset="-122"/>
              </a:rPr>
              <a:t>月</a:t>
            </a:r>
            <a:r>
              <a:rPr lang="zh-CN" sz="1200" dirty="0">
                <a:solidFill>
                  <a:schemeClr val="tx1"/>
                </a:solidFill>
                <a:latin typeface="微软雅黑" panose="020B0503020204020204" charset="-122"/>
                <a:ea typeface="微软雅黑" panose="020B0503020204020204" charset="-122"/>
                <a:cs typeface="微软雅黑" panose="020B0503020204020204" charset="-122"/>
              </a:rPr>
              <a:t>上旬</a:t>
            </a:r>
            <a:endParaRPr lang="zh-CN" sz="120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47" name="object 35"/>
          <p:cNvSpPr txBox="1"/>
          <p:nvPr/>
        </p:nvSpPr>
        <p:spPr>
          <a:xfrm>
            <a:off x="4073905" y="2895727"/>
            <a:ext cx="1348105" cy="556260"/>
          </a:xfrm>
          <a:prstGeom prst="rect">
            <a:avLst/>
          </a:prstGeom>
        </p:spPr>
        <p:txBody>
          <a:bodyPr vert="horz" wrap="square" lIns="0" tIns="12065" rIns="0" bIns="0" rtlCol="0">
            <a:spAutoFit/>
          </a:bodyPr>
          <a:lstStyle/>
          <a:p>
            <a:pPr marL="29845" algn="ctr">
              <a:lnSpc>
                <a:spcPct val="100000"/>
              </a:lnSpc>
              <a:spcBef>
                <a:spcPts val="95"/>
              </a:spcBef>
            </a:pPr>
            <a:r>
              <a:rPr lang="zh-CN" sz="1600">
                <a:solidFill>
                  <a:schemeClr val="tx1"/>
                </a:solidFill>
                <a:latin typeface="微软雅黑" panose="020B0503020204020204" charset="-122"/>
                <a:ea typeface="微软雅黑" panose="020B0503020204020204" charset="-122"/>
                <a:cs typeface="微软雅黑" panose="020B0503020204020204" charset="-122"/>
              </a:rPr>
              <a:t>路演</a:t>
            </a:r>
            <a:r>
              <a:rPr lang="zh-CN" sz="1600">
                <a:latin typeface="微软雅黑" panose="020B0503020204020204" charset="-122"/>
                <a:ea typeface="微软雅黑" panose="020B0503020204020204" charset="-122"/>
                <a:cs typeface="微软雅黑" panose="020B0503020204020204" charset="-122"/>
                <a:sym typeface="+mn-ea"/>
              </a:rPr>
              <a:t>终审</a:t>
            </a:r>
            <a:endParaRPr sz="1600">
              <a:solidFill>
                <a:schemeClr val="tx1"/>
              </a:solidFill>
              <a:latin typeface="微软雅黑" panose="020B0503020204020204" charset="-122"/>
              <a:ea typeface="微软雅黑" panose="020B0503020204020204" charset="-122"/>
              <a:cs typeface="微软雅黑" panose="020B0503020204020204" charset="-122"/>
            </a:endParaRPr>
          </a:p>
          <a:p>
            <a:pPr marL="12700" algn="ctr">
              <a:lnSpc>
                <a:spcPct val="100000"/>
              </a:lnSpc>
              <a:spcBef>
                <a:spcPts val="885"/>
              </a:spcBef>
            </a:pPr>
            <a:r>
              <a:rPr lang="zh-CN" sz="1200" dirty="0">
                <a:solidFill>
                  <a:schemeClr val="tx1"/>
                </a:solidFill>
                <a:latin typeface="微软雅黑" panose="020B0503020204020204" charset="-122"/>
                <a:ea typeface="微软雅黑" panose="020B0503020204020204" charset="-122"/>
                <a:cs typeface="微软雅黑" panose="020B0503020204020204" charset="-122"/>
              </a:rPr>
              <a:t>建议</a:t>
            </a:r>
            <a:r>
              <a:rPr sz="1200" dirty="0">
                <a:solidFill>
                  <a:schemeClr val="tx1"/>
                </a:solidFill>
                <a:latin typeface="微软雅黑" panose="020B0503020204020204" charset="-122"/>
                <a:ea typeface="微软雅黑" panose="020B0503020204020204" charset="-122"/>
                <a:cs typeface="微软雅黑" panose="020B0503020204020204" charset="-122"/>
              </a:rPr>
              <a:t>时间</a:t>
            </a:r>
            <a:r>
              <a:rPr sz="1200" spc="5" dirty="0">
                <a:solidFill>
                  <a:schemeClr val="tx1"/>
                </a:solidFill>
                <a:latin typeface="微软雅黑" panose="020B0503020204020204" charset="-122"/>
                <a:ea typeface="微软雅黑" panose="020B0503020204020204" charset="-122"/>
                <a:cs typeface="微软雅黑" panose="020B0503020204020204" charset="-122"/>
              </a:rPr>
              <a:t>：</a:t>
            </a:r>
            <a:r>
              <a:rPr lang="en-US" sz="1200" dirty="0">
                <a:solidFill>
                  <a:schemeClr val="tx1"/>
                </a:solidFill>
                <a:latin typeface="微软雅黑" panose="020B0503020204020204" charset="-122"/>
                <a:ea typeface="微软雅黑" panose="020B0503020204020204" charset="-122"/>
                <a:cs typeface="微软雅黑" panose="020B0503020204020204" charset="-122"/>
              </a:rPr>
              <a:t>5</a:t>
            </a:r>
            <a:r>
              <a:rPr sz="1200" spc="-195" dirty="0">
                <a:solidFill>
                  <a:schemeClr val="tx1"/>
                </a:solidFill>
                <a:latin typeface="微软雅黑" panose="020B0503020204020204" charset="-122"/>
                <a:ea typeface="微软雅黑" panose="020B0503020204020204" charset="-122"/>
                <a:cs typeface="微软雅黑" panose="020B0503020204020204" charset="-122"/>
              </a:rPr>
              <a:t> </a:t>
            </a:r>
            <a:r>
              <a:rPr sz="1200" dirty="0">
                <a:solidFill>
                  <a:schemeClr val="tx1"/>
                </a:solidFill>
                <a:latin typeface="微软雅黑" panose="020B0503020204020204" charset="-122"/>
                <a:ea typeface="微软雅黑" panose="020B0503020204020204" charset="-122"/>
                <a:cs typeface="微软雅黑" panose="020B0503020204020204" charset="-122"/>
              </a:rPr>
              <a:t>月</a:t>
            </a:r>
            <a:r>
              <a:rPr lang="zh-CN" sz="1200" dirty="0">
                <a:solidFill>
                  <a:schemeClr val="tx1"/>
                </a:solidFill>
                <a:latin typeface="微软雅黑" panose="020B0503020204020204" charset="-122"/>
                <a:ea typeface="微软雅黑" panose="020B0503020204020204" charset="-122"/>
                <a:cs typeface="微软雅黑" panose="020B0503020204020204" charset="-122"/>
              </a:rPr>
              <a:t>下旬</a:t>
            </a:r>
            <a:endParaRPr lang="zh-CN" sz="120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48" name="object 35"/>
          <p:cNvSpPr txBox="1"/>
          <p:nvPr/>
        </p:nvSpPr>
        <p:spPr>
          <a:xfrm>
            <a:off x="5684265" y="2895727"/>
            <a:ext cx="1348105" cy="556260"/>
          </a:xfrm>
          <a:prstGeom prst="rect">
            <a:avLst/>
          </a:prstGeom>
        </p:spPr>
        <p:txBody>
          <a:bodyPr vert="horz" wrap="square" lIns="0" tIns="12065" rIns="0" bIns="0" rtlCol="0">
            <a:spAutoFit/>
          </a:bodyPr>
          <a:lstStyle/>
          <a:p>
            <a:pPr marL="29845" algn="ctr">
              <a:lnSpc>
                <a:spcPct val="100000"/>
              </a:lnSpc>
              <a:spcBef>
                <a:spcPts val="95"/>
              </a:spcBef>
            </a:pPr>
            <a:r>
              <a:rPr lang="zh-CN" sz="1600">
                <a:solidFill>
                  <a:schemeClr val="tx1"/>
                </a:solidFill>
                <a:latin typeface="微软雅黑" panose="020B0503020204020204" charset="-122"/>
                <a:ea typeface="微软雅黑" panose="020B0503020204020204" charset="-122"/>
                <a:cs typeface="微软雅黑" panose="020B0503020204020204" charset="-122"/>
              </a:rPr>
              <a:t>资助仪式</a:t>
            </a:r>
            <a:endParaRPr sz="1600">
              <a:solidFill>
                <a:schemeClr val="tx1"/>
              </a:solidFill>
              <a:latin typeface="微软雅黑" panose="020B0503020204020204" charset="-122"/>
              <a:ea typeface="微软雅黑" panose="020B0503020204020204" charset="-122"/>
              <a:cs typeface="微软雅黑" panose="020B0503020204020204" charset="-122"/>
            </a:endParaRPr>
          </a:p>
          <a:p>
            <a:pPr marL="12700" algn="ctr">
              <a:lnSpc>
                <a:spcPct val="100000"/>
              </a:lnSpc>
              <a:spcBef>
                <a:spcPts val="885"/>
              </a:spcBef>
            </a:pPr>
            <a:r>
              <a:rPr lang="zh-CN" sz="1200" dirty="0">
                <a:solidFill>
                  <a:schemeClr val="tx1"/>
                </a:solidFill>
                <a:latin typeface="微软雅黑" panose="020B0503020204020204" charset="-122"/>
                <a:ea typeface="微软雅黑" panose="020B0503020204020204" charset="-122"/>
                <a:cs typeface="微软雅黑" panose="020B0503020204020204" charset="-122"/>
              </a:rPr>
              <a:t>建议</a:t>
            </a:r>
            <a:r>
              <a:rPr sz="1200" dirty="0">
                <a:solidFill>
                  <a:schemeClr val="tx1"/>
                </a:solidFill>
                <a:latin typeface="微软雅黑" panose="020B0503020204020204" charset="-122"/>
                <a:ea typeface="微软雅黑" panose="020B0503020204020204" charset="-122"/>
                <a:cs typeface="微软雅黑" panose="020B0503020204020204" charset="-122"/>
              </a:rPr>
              <a:t>时间</a:t>
            </a:r>
            <a:r>
              <a:rPr sz="1200" spc="5" dirty="0">
                <a:solidFill>
                  <a:schemeClr val="tx1"/>
                </a:solidFill>
                <a:latin typeface="微软雅黑" panose="020B0503020204020204" charset="-122"/>
                <a:ea typeface="微软雅黑" panose="020B0503020204020204" charset="-122"/>
                <a:cs typeface="微软雅黑" panose="020B0503020204020204" charset="-122"/>
              </a:rPr>
              <a:t>：</a:t>
            </a:r>
            <a:r>
              <a:rPr lang="en-US" sz="1200" dirty="0">
                <a:solidFill>
                  <a:schemeClr val="tx1"/>
                </a:solidFill>
                <a:latin typeface="微软雅黑" panose="020B0503020204020204" charset="-122"/>
                <a:ea typeface="微软雅黑" panose="020B0503020204020204" charset="-122"/>
                <a:cs typeface="微软雅黑" panose="020B0503020204020204" charset="-122"/>
              </a:rPr>
              <a:t>5</a:t>
            </a:r>
            <a:r>
              <a:rPr sz="1200" dirty="0">
                <a:solidFill>
                  <a:schemeClr val="tx1"/>
                </a:solidFill>
                <a:latin typeface="微软雅黑" panose="020B0503020204020204" charset="-122"/>
                <a:ea typeface="微软雅黑" panose="020B0503020204020204" charset="-122"/>
                <a:cs typeface="微软雅黑" panose="020B0503020204020204" charset="-122"/>
              </a:rPr>
              <a:t>月</a:t>
            </a:r>
            <a:r>
              <a:rPr lang="zh-CN" sz="1200" dirty="0">
                <a:solidFill>
                  <a:schemeClr val="tx1"/>
                </a:solidFill>
                <a:latin typeface="微软雅黑" panose="020B0503020204020204" charset="-122"/>
                <a:ea typeface="微软雅黑" panose="020B0503020204020204" charset="-122"/>
                <a:cs typeface="微软雅黑" panose="020B0503020204020204" charset="-122"/>
              </a:rPr>
              <a:t>下旬</a:t>
            </a:r>
            <a:endParaRPr lang="zh-CN" sz="120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49" name="object 35"/>
          <p:cNvSpPr txBox="1"/>
          <p:nvPr/>
        </p:nvSpPr>
        <p:spPr>
          <a:xfrm>
            <a:off x="7235570" y="2895727"/>
            <a:ext cx="1348105" cy="556260"/>
          </a:xfrm>
          <a:prstGeom prst="rect">
            <a:avLst/>
          </a:prstGeom>
        </p:spPr>
        <p:txBody>
          <a:bodyPr vert="horz" wrap="square" lIns="0" tIns="12065" rIns="0" bIns="0" rtlCol="0">
            <a:spAutoFit/>
          </a:bodyPr>
          <a:lstStyle/>
          <a:p>
            <a:pPr marL="29845" algn="ctr">
              <a:lnSpc>
                <a:spcPct val="100000"/>
              </a:lnSpc>
              <a:spcBef>
                <a:spcPts val="95"/>
              </a:spcBef>
            </a:pPr>
            <a:r>
              <a:rPr lang="zh-CN" sz="1600">
                <a:latin typeface="微软雅黑" panose="020B0503020204020204" charset="-122"/>
                <a:ea typeface="微软雅黑" panose="020B0503020204020204" charset="-122"/>
                <a:cs typeface="微软雅黑" panose="020B0503020204020204" charset="-122"/>
                <a:sym typeface="+mn-ea"/>
              </a:rPr>
              <a:t>行业论坛</a:t>
            </a:r>
            <a:endParaRPr lang="zh-CN" sz="1600">
              <a:solidFill>
                <a:schemeClr val="tx1"/>
              </a:solidFill>
              <a:latin typeface="微软雅黑" panose="020B0503020204020204" charset="-122"/>
              <a:ea typeface="微软雅黑" panose="020B0503020204020204" charset="-122"/>
              <a:cs typeface="微软雅黑" panose="020B0503020204020204" charset="-122"/>
            </a:endParaRPr>
          </a:p>
          <a:p>
            <a:pPr marL="12700" algn="ctr">
              <a:lnSpc>
                <a:spcPct val="100000"/>
              </a:lnSpc>
              <a:spcBef>
                <a:spcPts val="885"/>
              </a:spcBef>
            </a:pPr>
            <a:r>
              <a:rPr lang="zh-CN" sz="1200" dirty="0">
                <a:solidFill>
                  <a:schemeClr val="tx1"/>
                </a:solidFill>
                <a:latin typeface="微软雅黑" panose="020B0503020204020204" charset="-122"/>
                <a:ea typeface="微软雅黑" panose="020B0503020204020204" charset="-122"/>
                <a:cs typeface="微软雅黑" panose="020B0503020204020204" charset="-122"/>
              </a:rPr>
              <a:t>建议</a:t>
            </a:r>
            <a:r>
              <a:rPr sz="1200" dirty="0">
                <a:solidFill>
                  <a:schemeClr val="tx1"/>
                </a:solidFill>
                <a:latin typeface="微软雅黑" panose="020B0503020204020204" charset="-122"/>
                <a:ea typeface="微软雅黑" panose="020B0503020204020204" charset="-122"/>
                <a:cs typeface="微软雅黑" panose="020B0503020204020204" charset="-122"/>
              </a:rPr>
              <a:t>时间</a:t>
            </a:r>
            <a:r>
              <a:rPr sz="1200" spc="5" dirty="0">
                <a:solidFill>
                  <a:schemeClr val="tx1"/>
                </a:solidFill>
                <a:latin typeface="微软雅黑" panose="020B0503020204020204" charset="-122"/>
                <a:ea typeface="微软雅黑" panose="020B0503020204020204" charset="-122"/>
                <a:cs typeface="微软雅黑" panose="020B0503020204020204" charset="-122"/>
              </a:rPr>
              <a:t>：</a:t>
            </a:r>
            <a:r>
              <a:rPr lang="en-US" sz="1200" dirty="0">
                <a:solidFill>
                  <a:schemeClr val="tx1"/>
                </a:solidFill>
                <a:latin typeface="微软雅黑" panose="020B0503020204020204" charset="-122"/>
                <a:ea typeface="微软雅黑" panose="020B0503020204020204" charset="-122"/>
                <a:cs typeface="微软雅黑" panose="020B0503020204020204" charset="-122"/>
              </a:rPr>
              <a:t>6</a:t>
            </a:r>
            <a:r>
              <a:rPr sz="1200" dirty="0">
                <a:solidFill>
                  <a:schemeClr val="tx1"/>
                </a:solidFill>
                <a:latin typeface="微软雅黑" panose="020B0503020204020204" charset="-122"/>
                <a:ea typeface="微软雅黑" panose="020B0503020204020204" charset="-122"/>
                <a:cs typeface="微软雅黑" panose="020B0503020204020204" charset="-122"/>
              </a:rPr>
              <a:t>月</a:t>
            </a:r>
            <a:r>
              <a:rPr lang="zh-CN" sz="1200" dirty="0">
                <a:solidFill>
                  <a:schemeClr val="tx1"/>
                </a:solidFill>
                <a:latin typeface="微软雅黑" panose="020B0503020204020204" charset="-122"/>
                <a:ea typeface="微软雅黑" panose="020B0503020204020204" charset="-122"/>
                <a:cs typeface="微软雅黑" panose="020B0503020204020204" charset="-122"/>
              </a:rPr>
              <a:t>初</a:t>
            </a:r>
            <a:endParaRPr lang="zh-CN" sz="120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43" name="object 9"/>
          <p:cNvSpPr/>
          <p:nvPr/>
        </p:nvSpPr>
        <p:spPr>
          <a:xfrm>
            <a:off x="7793212" y="297249"/>
            <a:ext cx="1171479" cy="237744"/>
          </a:xfrm>
          <a:prstGeom prst="rect">
            <a:avLst/>
          </a:prstGeom>
          <a:blipFill>
            <a:blip r:embed="rId5" cstate="print"/>
            <a:stretch>
              <a:fillRect/>
            </a:stretch>
          </a:blipFill>
        </p:spPr>
        <p:txBody>
          <a:bodyPr wrap="square" lIns="0" tIns="0" rIns="0" bIns="0" rtlCol="0"/>
          <a:lstStyl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378952" y="438848"/>
            <a:ext cx="108075" cy="106616"/>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402640" y="4704595"/>
            <a:ext cx="733425" cy="238760"/>
          </a:xfrm>
          <a:prstGeom prst="rect">
            <a:avLst/>
          </a:prstGeom>
        </p:spPr>
        <p:txBody>
          <a:bodyPr vert="horz" wrap="square" lIns="0" tIns="0" rIns="0" bIns="0" rtlCol="0">
            <a:spAutoFit/>
          </a:bodyPr>
          <a:lstStyle/>
          <a:p>
            <a:pPr>
              <a:lnSpc>
                <a:spcPts val="880"/>
              </a:lnSpc>
            </a:pPr>
            <a:r>
              <a:rPr sz="800" dirty="0">
                <a:solidFill>
                  <a:srgbClr val="7E7E7E"/>
                </a:solidFill>
                <a:latin typeface="Arial Unicode MS" panose="020B0604020202020204" charset="-122"/>
                <a:cs typeface="Arial Unicode MS" panose="020B0604020202020204" charset="-122"/>
              </a:rPr>
              <a:t>总经理办公室</a:t>
            </a:r>
            <a:endParaRPr sz="800">
              <a:latin typeface="Arial Unicode MS" panose="020B0604020202020204" charset="-122"/>
              <a:cs typeface="Arial Unicode MS" panose="020B0604020202020204" charset="-122"/>
            </a:endParaRPr>
          </a:p>
          <a:p>
            <a:pPr>
              <a:lnSpc>
                <a:spcPct val="100000"/>
              </a:lnSpc>
              <a:spcBef>
                <a:spcPts val="25"/>
              </a:spcBef>
            </a:pPr>
            <a:r>
              <a:rPr sz="800" dirty="0">
                <a:solidFill>
                  <a:srgbClr val="7E7E7E"/>
                </a:solidFill>
                <a:latin typeface="Arial" panose="020B0604020202020204"/>
                <a:cs typeface="Arial" panose="020B0604020202020204"/>
              </a:rPr>
              <a:t>Company</a:t>
            </a:r>
            <a:r>
              <a:rPr sz="800" spc="-80" dirty="0">
                <a:solidFill>
                  <a:srgbClr val="7E7E7E"/>
                </a:solidFill>
                <a:latin typeface="Arial" panose="020B0604020202020204"/>
                <a:cs typeface="Arial" panose="020B0604020202020204"/>
              </a:rPr>
              <a:t> </a:t>
            </a:r>
            <a:r>
              <a:rPr sz="800" dirty="0">
                <a:solidFill>
                  <a:srgbClr val="7E7E7E"/>
                </a:solidFill>
                <a:latin typeface="Arial" panose="020B0604020202020204"/>
                <a:cs typeface="Arial" panose="020B0604020202020204"/>
              </a:rPr>
              <a:t>Office</a:t>
            </a:r>
            <a:endParaRPr sz="800">
              <a:latin typeface="Arial" panose="020B0604020202020204"/>
              <a:cs typeface="Arial" panose="020B0604020202020204"/>
            </a:endParaRPr>
          </a:p>
        </p:txBody>
      </p:sp>
      <p:sp>
        <p:nvSpPr>
          <p:cNvPr id="4" name="object 4"/>
          <p:cNvSpPr txBox="1"/>
          <p:nvPr/>
        </p:nvSpPr>
        <p:spPr>
          <a:xfrm>
            <a:off x="8697214" y="4840687"/>
            <a:ext cx="64135" cy="128270"/>
          </a:xfrm>
          <a:prstGeom prst="rect">
            <a:avLst/>
          </a:prstGeom>
        </p:spPr>
        <p:txBody>
          <a:bodyPr vert="horz" wrap="square" lIns="0" tIns="0" rIns="0" bIns="0" rtlCol="0">
            <a:spAutoFit/>
          </a:bodyPr>
          <a:lstStyle/>
          <a:p>
            <a:pPr>
              <a:lnSpc>
                <a:spcPts val="995"/>
              </a:lnSpc>
            </a:pPr>
            <a:r>
              <a:rPr sz="900" spc="-5" dirty="0">
                <a:solidFill>
                  <a:srgbClr val="7E7E7E"/>
                </a:solidFill>
                <a:latin typeface="Arial" panose="020B0604020202020204"/>
                <a:cs typeface="Arial" panose="020B0604020202020204"/>
              </a:rPr>
              <a:t>2</a:t>
            </a:r>
            <a:endParaRPr sz="900">
              <a:latin typeface="Arial" panose="020B0604020202020204"/>
              <a:cs typeface="Arial" panose="020B0604020202020204"/>
            </a:endParaRPr>
          </a:p>
        </p:txBody>
      </p:sp>
      <p:sp>
        <p:nvSpPr>
          <p:cNvPr id="5" name="object 5"/>
          <p:cNvSpPr txBox="1">
            <a:spLocks noGrp="1"/>
          </p:cNvSpPr>
          <p:nvPr>
            <p:ph type="title"/>
          </p:nvPr>
        </p:nvSpPr>
        <p:spPr>
          <a:xfrm>
            <a:off x="389890" y="379730"/>
            <a:ext cx="1997075" cy="320675"/>
          </a:xfrm>
          <a:prstGeom prst="rect">
            <a:avLst/>
          </a:prstGeom>
        </p:spPr>
        <p:txBody>
          <a:bodyPr vert="horz" wrap="square" lIns="0" tIns="13335" rIns="0" bIns="0" rtlCol="0">
            <a:spAutoFit/>
          </a:bodyPr>
          <a:lstStyle/>
          <a:p>
            <a:pPr marL="12700">
              <a:lnSpc>
                <a:spcPct val="100000"/>
              </a:lnSpc>
              <a:spcBef>
                <a:spcPts val="105"/>
              </a:spcBef>
            </a:pPr>
            <a:r>
              <a:rPr lang="zh-CN">
                <a:latin typeface="微软雅黑" panose="020B0503020204020204" charset="-122"/>
                <a:ea typeface="微软雅黑" panose="020B0503020204020204" charset="-122"/>
                <a:cs typeface="微软雅黑" panose="020B0503020204020204" charset="-122"/>
                <a:sym typeface="+mn-ea"/>
              </a:rPr>
              <a:t>初选（通讯评审）</a:t>
            </a:r>
            <a:endParaRPr lang="zh-CN" dirty="0">
              <a:solidFill>
                <a:srgbClr val="585858"/>
              </a:solidFill>
              <a:sym typeface="+mn-ea"/>
            </a:endParaRPr>
          </a:p>
        </p:txBody>
      </p:sp>
      <p:sp>
        <p:nvSpPr>
          <p:cNvPr id="6" name="object 6"/>
          <p:cNvSpPr/>
          <p:nvPr/>
        </p:nvSpPr>
        <p:spPr>
          <a:xfrm>
            <a:off x="185165" y="2151126"/>
            <a:ext cx="2089785" cy="2798445"/>
          </a:xfrm>
          <a:custGeom>
            <a:avLst/>
            <a:gdLst/>
            <a:ahLst/>
            <a:cxnLst/>
            <a:rect l="l" t="t" r="r" b="b"/>
            <a:pathLst>
              <a:path w="2089785" h="2798445">
                <a:moveTo>
                  <a:pt x="0" y="2798061"/>
                </a:moveTo>
                <a:lnTo>
                  <a:pt x="2089403" y="2798063"/>
                </a:lnTo>
                <a:lnTo>
                  <a:pt x="2089405" y="0"/>
                </a:lnTo>
                <a:lnTo>
                  <a:pt x="1" y="-2"/>
                </a:lnTo>
                <a:lnTo>
                  <a:pt x="0" y="2798061"/>
                </a:lnTo>
                <a:close/>
              </a:path>
            </a:pathLst>
          </a:custGeom>
          <a:solidFill>
            <a:srgbClr val="FFFFFF"/>
          </a:solidFill>
        </p:spPr>
        <p:txBody>
          <a:bodyPr wrap="square" lIns="0" tIns="0" rIns="0" bIns="0" rtlCol="0"/>
          <a:lstStyle/>
          <a:p/>
        </p:txBody>
      </p:sp>
      <p:sp>
        <p:nvSpPr>
          <p:cNvPr id="7" name="object 7"/>
          <p:cNvSpPr txBox="1"/>
          <p:nvPr/>
        </p:nvSpPr>
        <p:spPr>
          <a:xfrm>
            <a:off x="185165" y="2151126"/>
            <a:ext cx="2102485" cy="2765425"/>
          </a:xfrm>
          <a:prstGeom prst="rect">
            <a:avLst/>
          </a:prstGeom>
          <a:ln w="25908">
            <a:solidFill>
              <a:srgbClr val="BEBEBE"/>
            </a:solidFill>
          </a:ln>
        </p:spPr>
        <p:txBody>
          <a:bodyPr vert="horz" wrap="square" lIns="0" tIns="72390" rIns="0" bIns="0" rtlCol="0">
            <a:spAutoFit/>
          </a:bodyPr>
          <a:lstStyle/>
          <a:p>
            <a:pPr marL="257810" marR="120650" indent="-172720" algn="just" fontAlgn="auto">
              <a:lnSpc>
                <a:spcPts val="1500"/>
              </a:lnSpc>
              <a:spcBef>
                <a:spcPts val="500"/>
              </a:spcBef>
              <a:buFont typeface="Wingdings" panose="05000000000000000000"/>
              <a:buChar char=""/>
              <a:tabLst>
                <a:tab pos="258445" algn="l"/>
              </a:tabLst>
            </a:pPr>
            <a:r>
              <a:rPr lang="zh-CN"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搭建视频会议平台，</a:t>
            </a:r>
            <a:r>
              <a:rPr lang="zh-CN"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联合高校专家学者、一汽-大众经理人及工程师团队、基金会、国际组织、行业专家共同评审，于申报方案中选出20个项目进入下一轮评审，评审过程由权威公证机构监督</a:t>
            </a:r>
            <a:endParaRPr lang="zh-CN"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257810" marR="120650" indent="-172720" algn="just" fontAlgn="auto">
              <a:lnSpc>
                <a:spcPts val="1500"/>
              </a:lnSpc>
              <a:spcBef>
                <a:spcPts val="500"/>
              </a:spcBef>
              <a:buFont typeface="Wingdings" panose="05000000000000000000"/>
              <a:buChar char=""/>
              <a:tabLst>
                <a:tab pos="258445" algn="l"/>
              </a:tabLst>
            </a:pPr>
            <a:r>
              <a:rPr sz="1050" spc="7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邀</a:t>
            </a:r>
            <a:r>
              <a:rPr sz="1050" spc="6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请</a:t>
            </a:r>
            <a:r>
              <a:rPr sz="1050" spc="7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环</a:t>
            </a:r>
            <a:r>
              <a:rPr sz="1050" spc="6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境</a:t>
            </a:r>
            <a:r>
              <a:rPr sz="1050" spc="7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领域</a:t>
            </a:r>
            <a:r>
              <a:rPr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a:t>
            </a:r>
            <a:r>
              <a:rPr sz="1050" spc="6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汽</a:t>
            </a:r>
            <a:r>
              <a:rPr sz="1050" spc="7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车</a:t>
            </a:r>
            <a:r>
              <a:rPr sz="1050" spc="6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领</a:t>
            </a:r>
            <a:r>
              <a:rPr sz="1050" spc="8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域</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a:t>
            </a:r>
            <a:r>
              <a:rPr sz="1050" spc="6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党政财经领域媒体视频接入</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a:t>
            </a:r>
            <a:r>
              <a:rPr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建</a:t>
            </a:r>
            <a:r>
              <a:rPr sz="1050" spc="6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立</a:t>
            </a:r>
            <a:r>
              <a:rPr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第</a:t>
            </a:r>
            <a:r>
              <a:rPr sz="1050" spc="6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二</a:t>
            </a:r>
            <a:r>
              <a:rPr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点</a:t>
            </a:r>
            <a:r>
              <a:rPr sz="1050" spc="6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评</a:t>
            </a:r>
            <a:r>
              <a:rPr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现</a:t>
            </a:r>
            <a:r>
              <a:rPr sz="1050" spc="7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场</a:t>
            </a:r>
            <a:r>
              <a:rPr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a:t>
            </a:r>
            <a:r>
              <a:rPr sz="1050" spc="6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点</a:t>
            </a:r>
            <a:r>
              <a:rPr sz="1050" spc="7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评</a:t>
            </a:r>
            <a:r>
              <a:rPr sz="105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方</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案，见证考察</a:t>
            </a:r>
            <a:r>
              <a:rPr sz="1050" spc="-1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进</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程</a:t>
            </a:r>
            <a:r>
              <a:rPr sz="200" dirty="0">
                <a:latin typeface="方正兰亭黑_GBK" panose="02000000000000000000" pitchFamily="2" charset="-122"/>
                <a:ea typeface="方正兰亭黑_GBK" panose="02000000000000000000" pitchFamily="2" charset="-122"/>
                <a:cs typeface="Arial Unicode MS" panose="020B0604020202020204" charset="-122"/>
              </a:rPr>
              <a:t>      </a:t>
            </a:r>
            <a:endParaRPr sz="200" dirty="0">
              <a:latin typeface="方正兰亭黑_GBK" panose="02000000000000000000" pitchFamily="2" charset="-122"/>
              <a:ea typeface="方正兰亭黑_GBK" panose="02000000000000000000" pitchFamily="2" charset="-122"/>
              <a:cs typeface="Arial Unicode MS" panose="020B0604020202020204" charset="-122"/>
            </a:endParaRPr>
          </a:p>
          <a:p>
            <a:pPr marL="85090" marR="120650" indent="0" algn="just" fontAlgn="auto">
              <a:lnSpc>
                <a:spcPts val="1500"/>
              </a:lnSpc>
              <a:spcBef>
                <a:spcPts val="500"/>
              </a:spcBef>
              <a:buFont typeface="Wingdings" panose="05000000000000000000"/>
              <a:buNone/>
              <a:tabLst>
                <a:tab pos="258445" algn="l"/>
              </a:tabLst>
            </a:pPr>
            <a:r>
              <a:rPr sz="200" dirty="0">
                <a:latin typeface="方正兰亭黑_GBK" panose="02000000000000000000" pitchFamily="2" charset="-122"/>
                <a:ea typeface="方正兰亭黑_GBK" panose="02000000000000000000" pitchFamily="2" charset="-122"/>
                <a:cs typeface="Arial Unicode MS" panose="020B0604020202020204" charset="-122"/>
              </a:rPr>
              <a:t>  </a:t>
            </a:r>
            <a:endParaRPr sz="200" dirty="0">
              <a:latin typeface="方正兰亭黑_GBK" panose="02000000000000000000" pitchFamily="2" charset="-122"/>
              <a:ea typeface="方正兰亭黑_GBK" panose="02000000000000000000" pitchFamily="2" charset="-122"/>
              <a:cs typeface="Arial Unicode MS" panose="020B0604020202020204" charset="-122"/>
            </a:endParaRPr>
          </a:p>
          <a:p>
            <a:pPr marL="85090" marR="120650" indent="0" algn="just" fontAlgn="auto">
              <a:lnSpc>
                <a:spcPts val="1500"/>
              </a:lnSpc>
              <a:spcBef>
                <a:spcPts val="500"/>
              </a:spcBef>
              <a:buFont typeface="Wingdings" panose="05000000000000000000"/>
              <a:buNone/>
              <a:tabLst>
                <a:tab pos="258445" algn="l"/>
              </a:tabLst>
            </a:pPr>
            <a:endParaRPr sz="300" dirty="0">
              <a:latin typeface="方正兰亭黑_GBK" panose="02000000000000000000" pitchFamily="2" charset="-122"/>
              <a:ea typeface="方正兰亭黑_GBK" panose="02000000000000000000" pitchFamily="2" charset="-122"/>
              <a:cs typeface="Arial Unicode MS" panose="020B0604020202020204" charset="-122"/>
            </a:endParaRPr>
          </a:p>
        </p:txBody>
      </p:sp>
      <p:sp>
        <p:nvSpPr>
          <p:cNvPr id="8" name="object 8"/>
          <p:cNvSpPr txBox="1"/>
          <p:nvPr/>
        </p:nvSpPr>
        <p:spPr>
          <a:xfrm>
            <a:off x="4623053" y="2131314"/>
            <a:ext cx="2120900" cy="2813685"/>
          </a:xfrm>
          <a:prstGeom prst="rect">
            <a:avLst/>
          </a:prstGeom>
          <a:ln w="25908">
            <a:solidFill>
              <a:srgbClr val="BEBEBE"/>
            </a:solidFill>
          </a:ln>
        </p:spPr>
        <p:txBody>
          <a:bodyPr vert="horz" wrap="square" lIns="0" tIns="17145" rIns="0" bIns="0" rtlCol="0">
            <a:spAutoFit/>
          </a:bodyPr>
          <a:lstStyle/>
          <a:p>
            <a:pPr marL="54610" marR="126365" indent="0" algn="l">
              <a:lnSpc>
                <a:spcPts val="1500"/>
              </a:lnSpc>
              <a:spcBef>
                <a:spcPts val="90"/>
              </a:spcBef>
              <a:buFont typeface="Wingdings" panose="05000000000000000000"/>
              <a:buNone/>
              <a:tabLst>
                <a:tab pos="227965" algn="l"/>
              </a:tabLst>
            </a:pPr>
            <a:r>
              <a:rPr lang="en-US" sz="1050" spc="1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1</a:t>
            </a:r>
            <a:r>
              <a:rPr lang="zh-CN" altLang="en-US" sz="1050" spc="1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a:t>
            </a:r>
            <a:r>
              <a:rPr sz="1050" spc="1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专</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家</a:t>
            </a:r>
            <a:r>
              <a:rPr sz="1050" spc="1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及</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媒</a:t>
            </a:r>
            <a:r>
              <a:rPr sz="1050" spc="1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体</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点</a:t>
            </a:r>
            <a:r>
              <a:rPr sz="1050" spc="1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评</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截</a:t>
            </a:r>
            <a:r>
              <a:rPr sz="1050" spc="1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屏</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加专</a:t>
            </a:r>
            <a:r>
              <a:rPr sz="1050" spc="1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家</a:t>
            </a:r>
            <a:r>
              <a:rPr sz="105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打</a:t>
            </a:r>
            <a:r>
              <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分现场截屏</a:t>
            </a:r>
            <a:endParaRPr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54610" marR="126365" indent="0" algn="l">
              <a:lnSpc>
                <a:spcPts val="1500"/>
              </a:lnSpc>
              <a:spcBef>
                <a:spcPts val="90"/>
              </a:spcBef>
              <a:buFont typeface="Wingdings" panose="05000000000000000000"/>
              <a:buNone/>
              <a:tabLst>
                <a:tab pos="227965" algn="l"/>
              </a:tabLst>
            </a:pPr>
            <a:r>
              <a:rPr 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2</a:t>
            </a:r>
            <a:r>
              <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、材料收集</a:t>
            </a:r>
            <a:endPar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54610" marR="126365" indent="0" algn="l">
              <a:lnSpc>
                <a:spcPts val="1500"/>
              </a:lnSpc>
              <a:spcBef>
                <a:spcPts val="90"/>
              </a:spcBef>
              <a:buFont typeface="Wingdings" panose="05000000000000000000"/>
              <a:buNone/>
              <a:tabLst>
                <a:tab pos="227965" algn="l"/>
              </a:tabLst>
            </a:pPr>
            <a:r>
              <a:rPr lang="en-US" altLang="zh-CN"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3</a:t>
            </a:r>
            <a:r>
              <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、组织专业团队对20个项目进行  视频拍摄，每个项目最终形成一个3分钟的介绍片</a:t>
            </a:r>
            <a:endPar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54610" marR="126365" indent="0" algn="l">
              <a:lnSpc>
                <a:spcPts val="1500"/>
              </a:lnSpc>
              <a:spcBef>
                <a:spcPts val="90"/>
              </a:spcBef>
              <a:buFont typeface="Wingdings" panose="05000000000000000000"/>
              <a:buNone/>
              <a:tabLst>
                <a:tab pos="227965" algn="l"/>
              </a:tabLst>
            </a:pPr>
            <a:r>
              <a:rPr lang="en-US" altLang="zh-CN"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4</a:t>
            </a:r>
            <a:r>
              <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、每个项目组织</a:t>
            </a:r>
            <a:r>
              <a:rPr lang="en-US" altLang="zh-CN"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1-2</a:t>
            </a:r>
            <a:r>
              <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位资深记者对项目进行深度报道</a:t>
            </a:r>
            <a:endPar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54610" marR="126365" indent="0" algn="l">
              <a:lnSpc>
                <a:spcPts val="1500"/>
              </a:lnSpc>
              <a:spcBef>
                <a:spcPts val="90"/>
              </a:spcBef>
              <a:buFont typeface="Wingdings" panose="05000000000000000000"/>
              <a:buNone/>
              <a:tabLst>
                <a:tab pos="227965" algn="l"/>
              </a:tabLst>
            </a:pPr>
            <a:r>
              <a:rPr lang="en-US" altLang="zh-CN"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5</a:t>
            </a:r>
            <a:r>
              <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、制作项目申报书合集</a:t>
            </a:r>
            <a:endPar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54610" marR="126365" indent="0" algn="l">
              <a:lnSpc>
                <a:spcPts val="1500"/>
              </a:lnSpc>
              <a:spcBef>
                <a:spcPts val="90"/>
              </a:spcBef>
              <a:buFont typeface="Wingdings" panose="05000000000000000000"/>
              <a:buNone/>
              <a:tabLst>
                <a:tab pos="227965" algn="l"/>
              </a:tabLst>
            </a:pPr>
            <a:r>
              <a:rPr lang="en-US" altLang="zh-CN"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6</a:t>
            </a:r>
            <a:r>
              <a:rPr lang="zh-CN" altLang="en-US" sz="105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、入围项目申报材料合集</a:t>
            </a:r>
            <a:endParaRPr sz="600">
              <a:latin typeface="方正兰亭黑_GBK" panose="02000000000000000000" pitchFamily="2" charset="-122"/>
              <a:ea typeface="方正兰亭黑_GBK" panose="02000000000000000000" pitchFamily="2" charset="-122"/>
              <a:cs typeface="Arial Unicode MS" panose="020B0604020202020204" charset="-122"/>
            </a:endParaRPr>
          </a:p>
          <a:p>
            <a:pPr marL="54610" marR="126365" indent="0">
              <a:lnSpc>
                <a:spcPts val="1500"/>
              </a:lnSpc>
              <a:spcBef>
                <a:spcPts val="90"/>
              </a:spcBef>
              <a:buFont typeface="Wingdings" panose="05000000000000000000"/>
              <a:buNone/>
              <a:tabLst>
                <a:tab pos="227965" algn="l"/>
              </a:tabLst>
            </a:pPr>
            <a:r>
              <a:rPr sz="600">
                <a:latin typeface="方正兰亭黑_GBK" panose="02000000000000000000" pitchFamily="2" charset="-122"/>
                <a:ea typeface="方正兰亭黑_GBK" panose="02000000000000000000" pitchFamily="2" charset="-122"/>
                <a:cs typeface="Arial Unicode MS" panose="020B0604020202020204" charset="-122"/>
              </a:rPr>
              <a:t>      </a:t>
            </a:r>
            <a:r>
              <a:rPr sz="400">
                <a:latin typeface="方正兰亭黑_GBK" panose="02000000000000000000" pitchFamily="2" charset="-122"/>
                <a:ea typeface="方正兰亭黑_GBK" panose="02000000000000000000" pitchFamily="2" charset="-122"/>
                <a:cs typeface="Arial Unicode MS" panose="020B0604020202020204" charset="-122"/>
              </a:rPr>
              <a:t> </a:t>
            </a:r>
            <a:endParaRPr sz="400">
              <a:latin typeface="方正兰亭黑_GBK" panose="02000000000000000000" pitchFamily="2" charset="-122"/>
              <a:ea typeface="方正兰亭黑_GBK" panose="02000000000000000000" pitchFamily="2" charset="-122"/>
              <a:cs typeface="Arial Unicode MS" panose="020B0604020202020204" charset="-122"/>
            </a:endParaRPr>
          </a:p>
          <a:p>
            <a:pPr marL="54610" marR="126365" indent="0">
              <a:lnSpc>
                <a:spcPts val="1500"/>
              </a:lnSpc>
              <a:spcBef>
                <a:spcPts val="90"/>
              </a:spcBef>
              <a:buFont typeface="Wingdings" panose="05000000000000000000"/>
              <a:buNone/>
              <a:tabLst>
                <a:tab pos="227965" algn="l"/>
              </a:tabLst>
            </a:pPr>
            <a:endParaRPr sz="400">
              <a:latin typeface="方正兰亭黑_GBK" panose="02000000000000000000" pitchFamily="2" charset="-122"/>
              <a:ea typeface="方正兰亭黑_GBK" panose="02000000000000000000" pitchFamily="2" charset="-122"/>
              <a:cs typeface="Arial Unicode MS" panose="020B0604020202020204" charset="-122"/>
            </a:endParaRPr>
          </a:p>
          <a:p>
            <a:pPr marL="54610" marR="126365" indent="0">
              <a:lnSpc>
                <a:spcPts val="1500"/>
              </a:lnSpc>
              <a:spcBef>
                <a:spcPts val="90"/>
              </a:spcBef>
              <a:buFont typeface="Wingdings" panose="05000000000000000000"/>
              <a:buNone/>
              <a:tabLst>
                <a:tab pos="227965" algn="l"/>
              </a:tabLst>
            </a:pPr>
            <a:endParaRPr sz="400">
              <a:latin typeface="方正兰亭黑_GBK" panose="02000000000000000000" pitchFamily="2" charset="-122"/>
              <a:ea typeface="方正兰亭黑_GBK" panose="02000000000000000000" pitchFamily="2" charset="-122"/>
              <a:cs typeface="Arial Unicode MS" panose="020B0604020202020204" charset="-122"/>
            </a:endParaRPr>
          </a:p>
          <a:p>
            <a:pPr marL="54610" marR="126365" indent="0">
              <a:lnSpc>
                <a:spcPts val="1500"/>
              </a:lnSpc>
              <a:spcBef>
                <a:spcPts val="90"/>
              </a:spcBef>
              <a:buFont typeface="Wingdings" panose="05000000000000000000"/>
              <a:buNone/>
              <a:tabLst>
                <a:tab pos="227965" algn="l"/>
              </a:tabLst>
            </a:pPr>
            <a:endParaRPr sz="400">
              <a:latin typeface="方正兰亭黑_GBK" panose="02000000000000000000" pitchFamily="2" charset="-122"/>
              <a:ea typeface="方正兰亭黑_GBK" panose="02000000000000000000" pitchFamily="2" charset="-122"/>
              <a:cs typeface="Arial Unicode MS" panose="020B0604020202020204" charset="-122"/>
            </a:endParaRPr>
          </a:p>
        </p:txBody>
      </p:sp>
      <p:sp>
        <p:nvSpPr>
          <p:cNvPr id="9" name="object 9"/>
          <p:cNvSpPr txBox="1"/>
          <p:nvPr/>
        </p:nvSpPr>
        <p:spPr>
          <a:xfrm>
            <a:off x="169163" y="1644395"/>
            <a:ext cx="2112645" cy="302260"/>
          </a:xfrm>
          <a:prstGeom prst="rect">
            <a:avLst/>
          </a:prstGeom>
          <a:solidFill>
            <a:srgbClr val="001F5F"/>
          </a:solidFill>
        </p:spPr>
        <p:txBody>
          <a:bodyPr vert="horz" wrap="square" lIns="0" tIns="56515" rIns="0" bIns="0" rtlCol="0">
            <a:spAutoFit/>
          </a:bodyPr>
          <a:lstStyle/>
          <a:p>
            <a:pPr marL="647700">
              <a:lnSpc>
                <a:spcPct val="100000"/>
              </a:lnSpc>
              <a:spcBef>
                <a:spcPts val="445"/>
              </a:spcBef>
            </a:pPr>
            <a:r>
              <a:rPr sz="1600" b="1" spc="5" dirty="0">
                <a:solidFill>
                  <a:srgbClr val="FFFFFF"/>
                </a:solidFill>
                <a:latin typeface="Microsoft JhengHei" panose="020B0604030504040204" charset="-120"/>
                <a:cs typeface="Microsoft JhengHei" panose="020B0604030504040204" charset="-120"/>
              </a:rPr>
              <a:t>开展</a:t>
            </a:r>
            <a:r>
              <a:rPr lang="zh-CN" sz="1600" b="1" spc="5" dirty="0">
                <a:solidFill>
                  <a:srgbClr val="FFFFFF"/>
                </a:solidFill>
                <a:latin typeface="Microsoft JhengHei" panose="020B0604030504040204" charset="-120"/>
                <a:cs typeface="Microsoft JhengHei" panose="020B0604030504040204" charset="-120"/>
              </a:rPr>
              <a:t>形式</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0" name="object 10"/>
          <p:cNvSpPr txBox="1"/>
          <p:nvPr/>
        </p:nvSpPr>
        <p:spPr>
          <a:xfrm>
            <a:off x="2386583" y="1650492"/>
            <a:ext cx="2118360" cy="295275"/>
          </a:xfrm>
          <a:prstGeom prst="rect">
            <a:avLst/>
          </a:prstGeom>
          <a:solidFill>
            <a:srgbClr val="001F5F"/>
          </a:solidFill>
        </p:spPr>
        <p:txBody>
          <a:bodyPr vert="horz" wrap="square" lIns="0" tIns="49530" rIns="0" bIns="0" rtlCol="0">
            <a:spAutoFit/>
          </a:bodyPr>
          <a:lstStyle/>
          <a:p>
            <a:pPr marL="651510">
              <a:lnSpc>
                <a:spcPct val="100000"/>
              </a:lnSpc>
              <a:spcBef>
                <a:spcPts val="390"/>
              </a:spcBef>
            </a:pPr>
            <a:r>
              <a:rPr sz="1600" b="1" spc="5" dirty="0">
                <a:solidFill>
                  <a:srgbClr val="FFFFFF"/>
                </a:solidFill>
                <a:latin typeface="Microsoft JhengHei" panose="020B0604030504040204" charset="-120"/>
                <a:cs typeface="Microsoft JhengHei" panose="020B0604030504040204" charset="-120"/>
              </a:rPr>
              <a:t>开展时</a:t>
            </a:r>
            <a:r>
              <a:rPr lang="zh-CN" sz="1600" b="1" spc="5" dirty="0">
                <a:solidFill>
                  <a:srgbClr val="FFFFFF"/>
                </a:solidFill>
                <a:latin typeface="Microsoft JhengHei" panose="020B0604030504040204" charset="-120"/>
                <a:cs typeface="Microsoft JhengHei" panose="020B0604030504040204" charset="-120"/>
              </a:rPr>
              <a:t>间</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1" name="object 11"/>
          <p:cNvSpPr txBox="1"/>
          <p:nvPr/>
        </p:nvSpPr>
        <p:spPr>
          <a:xfrm>
            <a:off x="4622291" y="1650492"/>
            <a:ext cx="2095500" cy="277495"/>
          </a:xfrm>
          <a:prstGeom prst="rect">
            <a:avLst/>
          </a:prstGeom>
          <a:solidFill>
            <a:srgbClr val="001F5F"/>
          </a:solidFill>
        </p:spPr>
        <p:txBody>
          <a:bodyPr vert="horz" wrap="square" lIns="0" tIns="32384" rIns="0" bIns="0" rtlCol="0">
            <a:spAutoFit/>
          </a:bodyPr>
          <a:lstStyle/>
          <a:p>
            <a:pPr marL="231140">
              <a:lnSpc>
                <a:spcPct val="100000"/>
              </a:lnSpc>
              <a:spcBef>
                <a:spcPts val="255"/>
              </a:spcBef>
            </a:pPr>
            <a:r>
              <a:rPr sz="1600" b="1" spc="5" dirty="0">
                <a:solidFill>
                  <a:srgbClr val="FFFFFF"/>
                </a:solidFill>
                <a:latin typeface="Microsoft JhengHei" panose="020B0604030504040204" charset="-120"/>
                <a:cs typeface="Microsoft JhengHei" panose="020B0604030504040204" charset="-120"/>
              </a:rPr>
              <a:t>项目执行过程</a:t>
            </a:r>
            <a:r>
              <a:rPr lang="zh-CN" sz="1600" b="1" spc="5" dirty="0">
                <a:solidFill>
                  <a:srgbClr val="FFFFFF"/>
                </a:solidFill>
                <a:latin typeface="Microsoft JhengHei" panose="020B0604030504040204" charset="-120"/>
                <a:cs typeface="Microsoft JhengHei" panose="020B0604030504040204" charset="-120"/>
              </a:rPr>
              <a:t>要求</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2" name="object 12"/>
          <p:cNvSpPr/>
          <p:nvPr/>
        </p:nvSpPr>
        <p:spPr>
          <a:xfrm>
            <a:off x="6813804" y="2124455"/>
            <a:ext cx="2222500" cy="2862580"/>
          </a:xfrm>
          <a:custGeom>
            <a:avLst/>
            <a:gdLst/>
            <a:ahLst/>
            <a:cxnLst/>
            <a:rect l="l" t="t" r="r" b="b"/>
            <a:pathLst>
              <a:path w="2222500" h="2862579">
                <a:moveTo>
                  <a:pt x="-1" y="2862076"/>
                </a:moveTo>
                <a:lnTo>
                  <a:pt x="2221990" y="2862078"/>
                </a:lnTo>
                <a:lnTo>
                  <a:pt x="2221993" y="6"/>
                </a:lnTo>
                <a:lnTo>
                  <a:pt x="1" y="4"/>
                </a:lnTo>
                <a:lnTo>
                  <a:pt x="-1" y="2862076"/>
                </a:lnTo>
                <a:close/>
              </a:path>
            </a:pathLst>
          </a:custGeom>
          <a:solidFill>
            <a:srgbClr val="FFFFFF"/>
          </a:solidFill>
        </p:spPr>
        <p:txBody>
          <a:bodyPr wrap="square" lIns="0" tIns="0" rIns="0" bIns="0" rtlCol="0"/>
          <a:lstStyle/>
          <a:p/>
        </p:txBody>
      </p:sp>
      <p:sp>
        <p:nvSpPr>
          <p:cNvPr id="13" name="object 13"/>
          <p:cNvSpPr txBox="1"/>
          <p:nvPr/>
        </p:nvSpPr>
        <p:spPr>
          <a:xfrm>
            <a:off x="6883145" y="2125217"/>
            <a:ext cx="2095500" cy="2805896"/>
          </a:xfrm>
          <a:prstGeom prst="rect">
            <a:avLst/>
          </a:prstGeom>
          <a:ln w="25908">
            <a:solidFill>
              <a:srgbClr val="BEBEBE"/>
            </a:solidFill>
          </a:ln>
        </p:spPr>
        <p:txBody>
          <a:bodyPr vert="horz" wrap="square" lIns="0" tIns="35560" rIns="0" bIns="0" rtlCol="0">
            <a:spAutoFit/>
          </a:bodyPr>
          <a:lstStyle/>
          <a:p>
            <a:pPr marL="194945" marR="26670" indent="-172720">
              <a:lnSpc>
                <a:spcPct val="100000"/>
              </a:lnSpc>
              <a:spcBef>
                <a:spcPts val="280"/>
              </a:spcBef>
              <a:buFont typeface="Wingdings" panose="05000000000000000000"/>
              <a:buChar char=""/>
              <a:tabLst>
                <a:tab pos="195580" algn="l"/>
              </a:tabLst>
            </a:pPr>
            <a:r>
              <a:rPr sz="1000" spc="5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收</a:t>
            </a:r>
            <a:r>
              <a:rPr sz="1000" spc="4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集</a:t>
            </a:r>
            <a:r>
              <a:rPr lang="zh-CN" sz="1000" spc="4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评审</a:t>
            </a:r>
            <a:r>
              <a:rPr lang="zh-CN" sz="1000" spc="40" dirty="0"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现场</a:t>
            </a:r>
            <a:r>
              <a:rPr lang="zh-CN" altLang="en-US" sz="1000" spc="40" dirty="0"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素材</a:t>
            </a:r>
            <a:r>
              <a:rPr sz="1000" spc="55" dirty="0"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a:t>
            </a:r>
            <a:r>
              <a:rPr sz="1000" spc="5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制作入围项目名单微信</a:t>
            </a:r>
            <a:r>
              <a:rPr lang="zh-CN" altLang="en-US" sz="1000" spc="50" dirty="0"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rPr>
              <a:t>定制化包装（包含但不限于封面图设计、推文内容模板制作）</a:t>
            </a:r>
            <a:endParaRPr lang="en-US" altLang="zh-CN" sz="1000" spc="5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194945" marR="26670" indent="-172720">
              <a:lnSpc>
                <a:spcPct val="100000"/>
              </a:lnSpc>
              <a:spcBef>
                <a:spcPts val="280"/>
              </a:spcBef>
              <a:buFont typeface="Wingdings" panose="05000000000000000000"/>
              <a:buChar char=""/>
              <a:tabLst>
                <a:tab pos="195580" algn="l"/>
              </a:tabLst>
            </a:pPr>
            <a:endParaRPr lang="en-US" sz="1000" spc="50" dirty="0"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194945" marR="26670" indent="-172720">
              <a:lnSpc>
                <a:spcPct val="100000"/>
              </a:lnSpc>
              <a:spcBef>
                <a:spcPts val="280"/>
              </a:spcBef>
              <a:buFont typeface="Wingdings" panose="05000000000000000000"/>
              <a:buChar char=""/>
              <a:tabLst>
                <a:tab pos="195580" algn="l"/>
              </a:tabLst>
            </a:pPr>
            <a:r>
              <a:rPr sz="1000" spc="4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设计项目专属</a:t>
            </a:r>
            <a:r>
              <a:rPr lang="en-US" sz="1000" spc="4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KV</a:t>
            </a:r>
            <a:r>
              <a:rPr lang="zh-CN" altLang="en-US" sz="1000" spc="40" dirty="0"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及</a:t>
            </a:r>
            <a:r>
              <a:rPr sz="1000" spc="4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lo</a:t>
            </a:r>
            <a:r>
              <a:rPr sz="1000" spc="7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g</a:t>
            </a:r>
            <a:r>
              <a:rPr sz="1000" spc="12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o</a:t>
            </a:r>
            <a:r>
              <a:rPr sz="1000" spc="40" dirty="0" err="1">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a:t>
            </a:r>
            <a:r>
              <a:rPr sz="1000" spc="4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并</a:t>
            </a:r>
            <a:r>
              <a:rPr sz="1000" spc="5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在</a:t>
            </a:r>
            <a:r>
              <a:rPr sz="1000" spc="4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项</a:t>
            </a:r>
            <a:r>
              <a:rPr sz="1000" spc="4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目</a:t>
            </a:r>
            <a:r>
              <a:rPr sz="1000" spc="-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传</a:t>
            </a:r>
            <a:r>
              <a:rPr sz="1000" spc="5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播</a:t>
            </a:r>
            <a:r>
              <a:rPr sz="1000" spc="4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使</a:t>
            </a:r>
            <a:r>
              <a:rPr sz="1000" spc="5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用的所有图</a:t>
            </a:r>
            <a:r>
              <a:rPr sz="1000" spc="4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片</a:t>
            </a:r>
            <a:r>
              <a:rPr sz="1000" spc="5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中以水印</a:t>
            </a:r>
            <a:r>
              <a:rPr sz="1000" spc="4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形</a:t>
            </a:r>
            <a:r>
              <a:rPr sz="1000" spc="-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式进行标注</a:t>
            </a:r>
            <a:endParaRPr lang="en-US" sz="10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marR="26670" indent="-172720">
              <a:lnSpc>
                <a:spcPct val="100000"/>
              </a:lnSpc>
              <a:spcBef>
                <a:spcPts val="280"/>
              </a:spcBef>
              <a:buFont typeface="Wingdings" panose="05000000000000000000"/>
              <a:buChar char=""/>
              <a:tabLst>
                <a:tab pos="195580" algn="l"/>
              </a:tabLst>
            </a:pPr>
            <a:endParaRPr lang="en-US" sz="1000" spc="-5" dirty="0"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marR="26670" indent="-172720">
              <a:lnSpc>
                <a:spcPct val="100000"/>
              </a:lnSpc>
              <a:spcBef>
                <a:spcPts val="280"/>
              </a:spcBef>
              <a:buFont typeface="Wingdings" panose="05000000000000000000"/>
              <a:buChar char=""/>
              <a:tabLst>
                <a:tab pos="195580" algn="l"/>
              </a:tabLst>
            </a:pPr>
            <a:r>
              <a:rPr sz="1000" spc="-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以</a:t>
            </a:r>
            <a:r>
              <a:rPr sz="100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上</a:t>
            </a:r>
            <a:r>
              <a:rPr sz="1000" spc="-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内</a:t>
            </a:r>
            <a:r>
              <a:rPr sz="100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容</a:t>
            </a:r>
            <a:r>
              <a:rPr sz="1000" spc="-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在</a:t>
            </a:r>
            <a:r>
              <a:rPr sz="100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一</a:t>
            </a:r>
            <a:r>
              <a:rPr sz="1000" spc="-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汽</a:t>
            </a:r>
            <a:r>
              <a:rPr sz="1000" spc="335" dirty="0" err="1">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a:t>
            </a:r>
            <a:r>
              <a:rPr sz="1000" spc="-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大</a:t>
            </a:r>
            <a:r>
              <a:rPr sz="100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众和中</a:t>
            </a:r>
            <a:r>
              <a:rPr sz="1000" spc="-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华</a:t>
            </a:r>
            <a:r>
              <a:rPr sz="1000" spc="-10"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环</a:t>
            </a:r>
            <a:r>
              <a:rPr sz="1000" spc="-5" dirty="0" err="1"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境保护基金会全媒体平台上推送</a:t>
            </a:r>
            <a:r>
              <a:rPr sz="600" spc="-5" dirty="0" smtClean="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 </a:t>
            </a: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194945">
              <a:lnSpc>
                <a:spcPct val="100000"/>
              </a:lnSpc>
              <a:spcBef>
                <a:spcPts val="5"/>
              </a:spcBef>
            </a:pPr>
            <a:endParaRPr sz="6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p:txBody>
      </p:sp>
      <p:sp>
        <p:nvSpPr>
          <p:cNvPr id="14" name="object 14"/>
          <p:cNvSpPr txBox="1"/>
          <p:nvPr/>
        </p:nvSpPr>
        <p:spPr>
          <a:xfrm>
            <a:off x="6882383" y="1644395"/>
            <a:ext cx="2095500" cy="277495"/>
          </a:xfrm>
          <a:prstGeom prst="rect">
            <a:avLst/>
          </a:prstGeom>
          <a:solidFill>
            <a:srgbClr val="001F5F"/>
          </a:solidFill>
        </p:spPr>
        <p:txBody>
          <a:bodyPr vert="horz" wrap="square" lIns="0" tIns="32384" rIns="0" bIns="0" rtlCol="0">
            <a:spAutoFit/>
          </a:bodyPr>
          <a:lstStyle/>
          <a:p>
            <a:pPr marL="231775" algn="ctr">
              <a:lnSpc>
                <a:spcPct val="100000"/>
              </a:lnSpc>
              <a:spcBef>
                <a:spcPts val="255"/>
              </a:spcBef>
            </a:pPr>
            <a:r>
              <a:rPr sz="1600" b="1" spc="5" dirty="0" err="1" smtClean="0">
                <a:solidFill>
                  <a:srgbClr val="FFFFFF"/>
                </a:solidFill>
                <a:latin typeface="Microsoft JhengHei" panose="020B0604030504040204" charset="-120"/>
                <a:cs typeface="Microsoft JhengHei" panose="020B0604030504040204" charset="-120"/>
              </a:rPr>
              <a:t>阶段</a:t>
            </a:r>
            <a:r>
              <a:rPr lang="zh-CN" sz="1600" b="1" spc="5" dirty="0" smtClean="0">
                <a:solidFill>
                  <a:srgbClr val="FFFFFF"/>
                </a:solidFill>
                <a:latin typeface="Microsoft JhengHei" panose="020B0604030504040204" charset="-120"/>
                <a:cs typeface="Microsoft JhengHei" panose="020B0604030504040204" charset="-120"/>
              </a:rPr>
              <a:t>宣传</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5" name="object 15"/>
          <p:cNvSpPr/>
          <p:nvPr/>
        </p:nvSpPr>
        <p:spPr>
          <a:xfrm>
            <a:off x="813816" y="937259"/>
            <a:ext cx="792480" cy="665988"/>
          </a:xfrm>
          <a:prstGeom prst="rect">
            <a:avLst/>
          </a:prstGeom>
          <a:blipFill>
            <a:blip r:embed="rId2" cstate="print"/>
            <a:stretch>
              <a:fillRect/>
            </a:stretch>
          </a:blipFill>
        </p:spPr>
        <p:txBody>
          <a:bodyPr wrap="square" lIns="0" tIns="0" rIns="0" bIns="0" rtlCol="0"/>
          <a:lstStyle/>
          <a:p/>
        </p:txBody>
      </p:sp>
      <p:sp>
        <p:nvSpPr>
          <p:cNvPr id="16" name="object 16"/>
          <p:cNvSpPr/>
          <p:nvPr/>
        </p:nvSpPr>
        <p:spPr>
          <a:xfrm>
            <a:off x="3203448" y="987552"/>
            <a:ext cx="576580" cy="577850"/>
          </a:xfrm>
          <a:custGeom>
            <a:avLst/>
            <a:gdLst/>
            <a:ahLst/>
            <a:cxnLst/>
            <a:rect l="l" t="t" r="r" b="b"/>
            <a:pathLst>
              <a:path w="576579" h="577850">
                <a:moveTo>
                  <a:pt x="528068" y="54103"/>
                </a:moveTo>
                <a:lnTo>
                  <a:pt x="48008" y="54102"/>
                </a:lnTo>
                <a:lnTo>
                  <a:pt x="3771" y="83517"/>
                </a:lnTo>
                <a:lnTo>
                  <a:pt x="2" y="529463"/>
                </a:lnTo>
                <a:lnTo>
                  <a:pt x="3770" y="548182"/>
                </a:lnTo>
                <a:lnTo>
                  <a:pt x="14051" y="563484"/>
                </a:lnTo>
                <a:lnTo>
                  <a:pt x="29309" y="573808"/>
                </a:lnTo>
                <a:lnTo>
                  <a:pt x="48008" y="577596"/>
                </a:lnTo>
                <a:lnTo>
                  <a:pt x="528068" y="577597"/>
                </a:lnTo>
                <a:lnTo>
                  <a:pt x="546767" y="573809"/>
                </a:lnTo>
                <a:lnTo>
                  <a:pt x="562025" y="563484"/>
                </a:lnTo>
                <a:lnTo>
                  <a:pt x="572306" y="548183"/>
                </a:lnTo>
                <a:lnTo>
                  <a:pt x="573645" y="541529"/>
                </a:lnTo>
                <a:lnTo>
                  <a:pt x="41404" y="541528"/>
                </a:lnTo>
                <a:lnTo>
                  <a:pt x="35943" y="536067"/>
                </a:lnTo>
                <a:lnTo>
                  <a:pt x="35943" y="95631"/>
                </a:lnTo>
                <a:lnTo>
                  <a:pt x="41404" y="90297"/>
                </a:lnTo>
                <a:lnTo>
                  <a:pt x="573671" y="90298"/>
                </a:lnTo>
                <a:lnTo>
                  <a:pt x="572306" y="83517"/>
                </a:lnTo>
                <a:lnTo>
                  <a:pt x="562025" y="68216"/>
                </a:lnTo>
                <a:lnTo>
                  <a:pt x="546767" y="57891"/>
                </a:lnTo>
                <a:lnTo>
                  <a:pt x="528068" y="54103"/>
                </a:lnTo>
                <a:close/>
              </a:path>
              <a:path w="576579" h="577850">
                <a:moveTo>
                  <a:pt x="573671" y="90298"/>
                </a:moveTo>
                <a:lnTo>
                  <a:pt x="534672" y="90298"/>
                </a:lnTo>
                <a:lnTo>
                  <a:pt x="540006" y="95632"/>
                </a:lnTo>
                <a:lnTo>
                  <a:pt x="540006" y="536068"/>
                </a:lnTo>
                <a:lnTo>
                  <a:pt x="534672" y="541529"/>
                </a:lnTo>
                <a:lnTo>
                  <a:pt x="573645" y="541529"/>
                </a:lnTo>
                <a:lnTo>
                  <a:pt x="576074" y="529464"/>
                </a:lnTo>
                <a:lnTo>
                  <a:pt x="576074" y="102236"/>
                </a:lnTo>
                <a:lnTo>
                  <a:pt x="573671" y="90298"/>
                </a:lnTo>
                <a:close/>
              </a:path>
              <a:path w="576579" h="577850">
                <a:moveTo>
                  <a:pt x="162054" y="90298"/>
                </a:moveTo>
                <a:lnTo>
                  <a:pt x="125986" y="90298"/>
                </a:lnTo>
                <a:lnTo>
                  <a:pt x="125986" y="126366"/>
                </a:lnTo>
                <a:lnTo>
                  <a:pt x="127411" y="133362"/>
                </a:lnTo>
                <a:lnTo>
                  <a:pt x="131289" y="139097"/>
                </a:lnTo>
                <a:lnTo>
                  <a:pt x="137023" y="142975"/>
                </a:lnTo>
                <a:lnTo>
                  <a:pt x="144020" y="144400"/>
                </a:lnTo>
                <a:lnTo>
                  <a:pt x="151017" y="142975"/>
                </a:lnTo>
                <a:lnTo>
                  <a:pt x="156752" y="139097"/>
                </a:lnTo>
                <a:lnTo>
                  <a:pt x="160630" y="133362"/>
                </a:lnTo>
                <a:lnTo>
                  <a:pt x="162054" y="126366"/>
                </a:lnTo>
                <a:lnTo>
                  <a:pt x="162054" y="90298"/>
                </a:lnTo>
                <a:close/>
              </a:path>
              <a:path w="576579" h="577850">
                <a:moveTo>
                  <a:pt x="306072" y="90298"/>
                </a:moveTo>
                <a:lnTo>
                  <a:pt x="270004" y="90298"/>
                </a:lnTo>
                <a:lnTo>
                  <a:pt x="270004" y="126366"/>
                </a:lnTo>
                <a:lnTo>
                  <a:pt x="271429" y="133363"/>
                </a:lnTo>
                <a:lnTo>
                  <a:pt x="275307" y="139097"/>
                </a:lnTo>
                <a:lnTo>
                  <a:pt x="281041" y="142975"/>
                </a:lnTo>
                <a:lnTo>
                  <a:pt x="288038" y="144400"/>
                </a:lnTo>
                <a:lnTo>
                  <a:pt x="295035" y="142975"/>
                </a:lnTo>
                <a:lnTo>
                  <a:pt x="300770" y="139097"/>
                </a:lnTo>
                <a:lnTo>
                  <a:pt x="304648" y="133363"/>
                </a:lnTo>
                <a:lnTo>
                  <a:pt x="306072" y="126366"/>
                </a:lnTo>
                <a:lnTo>
                  <a:pt x="306072" y="90298"/>
                </a:lnTo>
                <a:close/>
              </a:path>
              <a:path w="576579" h="577850">
                <a:moveTo>
                  <a:pt x="450090" y="90298"/>
                </a:moveTo>
                <a:lnTo>
                  <a:pt x="414022" y="90298"/>
                </a:lnTo>
                <a:lnTo>
                  <a:pt x="414022" y="126366"/>
                </a:lnTo>
                <a:lnTo>
                  <a:pt x="415447" y="133363"/>
                </a:lnTo>
                <a:lnTo>
                  <a:pt x="419325" y="139098"/>
                </a:lnTo>
                <a:lnTo>
                  <a:pt x="425059" y="142975"/>
                </a:lnTo>
                <a:lnTo>
                  <a:pt x="432056" y="144400"/>
                </a:lnTo>
                <a:lnTo>
                  <a:pt x="439053" y="142975"/>
                </a:lnTo>
                <a:lnTo>
                  <a:pt x="444788" y="139098"/>
                </a:lnTo>
                <a:lnTo>
                  <a:pt x="448666" y="133363"/>
                </a:lnTo>
                <a:lnTo>
                  <a:pt x="450090" y="126366"/>
                </a:lnTo>
                <a:lnTo>
                  <a:pt x="450090" y="90298"/>
                </a:lnTo>
                <a:close/>
              </a:path>
              <a:path w="576579" h="577850">
                <a:moveTo>
                  <a:pt x="144020" y="1"/>
                </a:moveTo>
                <a:lnTo>
                  <a:pt x="125986" y="54103"/>
                </a:lnTo>
                <a:lnTo>
                  <a:pt x="162054" y="54103"/>
                </a:lnTo>
                <a:lnTo>
                  <a:pt x="162054" y="18035"/>
                </a:lnTo>
                <a:lnTo>
                  <a:pt x="160630" y="10984"/>
                </a:lnTo>
                <a:lnTo>
                  <a:pt x="156752" y="5255"/>
                </a:lnTo>
                <a:lnTo>
                  <a:pt x="151017" y="1407"/>
                </a:lnTo>
                <a:lnTo>
                  <a:pt x="144020" y="1"/>
                </a:lnTo>
                <a:close/>
              </a:path>
              <a:path w="576579" h="577850">
                <a:moveTo>
                  <a:pt x="288038" y="1"/>
                </a:moveTo>
                <a:lnTo>
                  <a:pt x="270004" y="54103"/>
                </a:lnTo>
                <a:lnTo>
                  <a:pt x="306072" y="54103"/>
                </a:lnTo>
                <a:lnTo>
                  <a:pt x="306072" y="18035"/>
                </a:lnTo>
                <a:lnTo>
                  <a:pt x="304648" y="10984"/>
                </a:lnTo>
                <a:lnTo>
                  <a:pt x="300770" y="5255"/>
                </a:lnTo>
                <a:lnTo>
                  <a:pt x="295035" y="1408"/>
                </a:lnTo>
                <a:lnTo>
                  <a:pt x="288038" y="1"/>
                </a:lnTo>
                <a:close/>
              </a:path>
              <a:path w="576579" h="577850">
                <a:moveTo>
                  <a:pt x="432056" y="1"/>
                </a:moveTo>
                <a:lnTo>
                  <a:pt x="414022" y="54103"/>
                </a:lnTo>
                <a:lnTo>
                  <a:pt x="450090" y="54103"/>
                </a:lnTo>
                <a:lnTo>
                  <a:pt x="450090" y="18035"/>
                </a:lnTo>
                <a:lnTo>
                  <a:pt x="448666" y="10984"/>
                </a:lnTo>
                <a:lnTo>
                  <a:pt x="444788" y="5255"/>
                </a:lnTo>
                <a:lnTo>
                  <a:pt x="439053" y="1408"/>
                </a:lnTo>
                <a:lnTo>
                  <a:pt x="432056" y="1"/>
                </a:lnTo>
                <a:close/>
              </a:path>
            </a:pathLst>
          </a:custGeom>
          <a:solidFill>
            <a:srgbClr val="001F5F"/>
          </a:solidFill>
        </p:spPr>
        <p:txBody>
          <a:bodyPr wrap="square" lIns="0" tIns="0" rIns="0" bIns="0" rtlCol="0"/>
          <a:lstStyle/>
          <a:p/>
        </p:txBody>
      </p:sp>
      <p:sp>
        <p:nvSpPr>
          <p:cNvPr id="17" name="object 17"/>
          <p:cNvSpPr/>
          <p:nvPr/>
        </p:nvSpPr>
        <p:spPr>
          <a:xfrm>
            <a:off x="3329940" y="1203960"/>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sp>
        <p:nvSpPr>
          <p:cNvPr id="18" name="object 18"/>
          <p:cNvSpPr/>
          <p:nvPr/>
        </p:nvSpPr>
        <p:spPr>
          <a:xfrm>
            <a:off x="3329940" y="1293875"/>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sp>
        <p:nvSpPr>
          <p:cNvPr id="19" name="object 19"/>
          <p:cNvSpPr/>
          <p:nvPr/>
        </p:nvSpPr>
        <p:spPr>
          <a:xfrm>
            <a:off x="3329940" y="1383791"/>
            <a:ext cx="71755" cy="53340"/>
          </a:xfrm>
          <a:custGeom>
            <a:avLst/>
            <a:gdLst/>
            <a:ahLst/>
            <a:cxnLst/>
            <a:rect l="l" t="t" r="r" b="b"/>
            <a:pathLst>
              <a:path w="71754" h="53340">
                <a:moveTo>
                  <a:pt x="2" y="53341"/>
                </a:moveTo>
                <a:lnTo>
                  <a:pt x="71630" y="53341"/>
                </a:lnTo>
                <a:lnTo>
                  <a:pt x="71630" y="1"/>
                </a:lnTo>
                <a:lnTo>
                  <a:pt x="2" y="1"/>
                </a:lnTo>
                <a:lnTo>
                  <a:pt x="2" y="53341"/>
                </a:lnTo>
                <a:close/>
              </a:path>
            </a:pathLst>
          </a:custGeom>
          <a:solidFill>
            <a:srgbClr val="001F5F"/>
          </a:solidFill>
        </p:spPr>
        <p:txBody>
          <a:bodyPr wrap="square" lIns="0" tIns="0" rIns="0" bIns="0" rtlCol="0"/>
          <a:lstStyle/>
          <a:p/>
        </p:txBody>
      </p:sp>
      <p:sp>
        <p:nvSpPr>
          <p:cNvPr id="20" name="object 20"/>
          <p:cNvSpPr/>
          <p:nvPr/>
        </p:nvSpPr>
        <p:spPr>
          <a:xfrm>
            <a:off x="3456432" y="1383791"/>
            <a:ext cx="71755" cy="53340"/>
          </a:xfrm>
          <a:custGeom>
            <a:avLst/>
            <a:gdLst/>
            <a:ahLst/>
            <a:cxnLst/>
            <a:rect l="l" t="t" r="r" b="b"/>
            <a:pathLst>
              <a:path w="71754" h="53340">
                <a:moveTo>
                  <a:pt x="2" y="53341"/>
                </a:moveTo>
                <a:lnTo>
                  <a:pt x="71630" y="53341"/>
                </a:lnTo>
                <a:lnTo>
                  <a:pt x="71630" y="1"/>
                </a:lnTo>
                <a:lnTo>
                  <a:pt x="2" y="1"/>
                </a:lnTo>
                <a:lnTo>
                  <a:pt x="2" y="53341"/>
                </a:lnTo>
                <a:close/>
              </a:path>
            </a:pathLst>
          </a:custGeom>
          <a:solidFill>
            <a:srgbClr val="001F5F"/>
          </a:solidFill>
        </p:spPr>
        <p:txBody>
          <a:bodyPr wrap="square" lIns="0" tIns="0" rIns="0" bIns="0" rtlCol="0"/>
          <a:lstStyle/>
          <a:p/>
        </p:txBody>
      </p:sp>
      <p:sp>
        <p:nvSpPr>
          <p:cNvPr id="21" name="object 21"/>
          <p:cNvSpPr/>
          <p:nvPr/>
        </p:nvSpPr>
        <p:spPr>
          <a:xfrm>
            <a:off x="3456432" y="1293875"/>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sp>
        <p:nvSpPr>
          <p:cNvPr id="22" name="object 22"/>
          <p:cNvSpPr/>
          <p:nvPr/>
        </p:nvSpPr>
        <p:spPr>
          <a:xfrm>
            <a:off x="3456432" y="1203960"/>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sp>
        <p:nvSpPr>
          <p:cNvPr id="23" name="object 23"/>
          <p:cNvSpPr/>
          <p:nvPr/>
        </p:nvSpPr>
        <p:spPr>
          <a:xfrm>
            <a:off x="3581400" y="1383791"/>
            <a:ext cx="73660" cy="53340"/>
          </a:xfrm>
          <a:custGeom>
            <a:avLst/>
            <a:gdLst/>
            <a:ahLst/>
            <a:cxnLst/>
            <a:rect l="l" t="t" r="r" b="b"/>
            <a:pathLst>
              <a:path w="73660" h="53340">
                <a:moveTo>
                  <a:pt x="2" y="53341"/>
                </a:moveTo>
                <a:lnTo>
                  <a:pt x="73154" y="53341"/>
                </a:lnTo>
                <a:lnTo>
                  <a:pt x="73154" y="1"/>
                </a:lnTo>
                <a:lnTo>
                  <a:pt x="2" y="1"/>
                </a:lnTo>
                <a:lnTo>
                  <a:pt x="2" y="53341"/>
                </a:lnTo>
                <a:close/>
              </a:path>
            </a:pathLst>
          </a:custGeom>
          <a:solidFill>
            <a:srgbClr val="001F5F"/>
          </a:solidFill>
        </p:spPr>
        <p:txBody>
          <a:bodyPr wrap="square" lIns="0" tIns="0" rIns="0" bIns="0" rtlCol="0"/>
          <a:lstStyle/>
          <a:p/>
        </p:txBody>
      </p:sp>
      <p:sp>
        <p:nvSpPr>
          <p:cNvPr id="24" name="object 24"/>
          <p:cNvSpPr/>
          <p:nvPr/>
        </p:nvSpPr>
        <p:spPr>
          <a:xfrm>
            <a:off x="3581400" y="1293875"/>
            <a:ext cx="73660" cy="55244"/>
          </a:xfrm>
          <a:custGeom>
            <a:avLst/>
            <a:gdLst/>
            <a:ahLst/>
            <a:cxnLst/>
            <a:rect l="l" t="t" r="r" b="b"/>
            <a:pathLst>
              <a:path w="73660" h="55244">
                <a:moveTo>
                  <a:pt x="2" y="54865"/>
                </a:moveTo>
                <a:lnTo>
                  <a:pt x="73154" y="54865"/>
                </a:lnTo>
                <a:lnTo>
                  <a:pt x="73154" y="1"/>
                </a:lnTo>
                <a:lnTo>
                  <a:pt x="2" y="1"/>
                </a:lnTo>
                <a:lnTo>
                  <a:pt x="2" y="54865"/>
                </a:lnTo>
                <a:close/>
              </a:path>
            </a:pathLst>
          </a:custGeom>
          <a:solidFill>
            <a:srgbClr val="001F5F"/>
          </a:solidFill>
        </p:spPr>
        <p:txBody>
          <a:bodyPr wrap="square" lIns="0" tIns="0" rIns="0" bIns="0" rtlCol="0"/>
          <a:lstStyle/>
          <a:p/>
        </p:txBody>
      </p:sp>
      <p:sp>
        <p:nvSpPr>
          <p:cNvPr id="25" name="object 25"/>
          <p:cNvSpPr/>
          <p:nvPr/>
        </p:nvSpPr>
        <p:spPr>
          <a:xfrm>
            <a:off x="3581400" y="1203960"/>
            <a:ext cx="73660" cy="55244"/>
          </a:xfrm>
          <a:custGeom>
            <a:avLst/>
            <a:gdLst/>
            <a:ahLst/>
            <a:cxnLst/>
            <a:rect l="l" t="t" r="r" b="b"/>
            <a:pathLst>
              <a:path w="73660" h="55244">
                <a:moveTo>
                  <a:pt x="2" y="54865"/>
                </a:moveTo>
                <a:lnTo>
                  <a:pt x="73154" y="54865"/>
                </a:lnTo>
                <a:lnTo>
                  <a:pt x="73154" y="1"/>
                </a:lnTo>
                <a:lnTo>
                  <a:pt x="2" y="1"/>
                </a:lnTo>
                <a:lnTo>
                  <a:pt x="2" y="54865"/>
                </a:lnTo>
                <a:close/>
              </a:path>
            </a:pathLst>
          </a:custGeom>
          <a:solidFill>
            <a:srgbClr val="001F5F"/>
          </a:solidFill>
        </p:spPr>
        <p:txBody>
          <a:bodyPr wrap="square" lIns="0" tIns="0" rIns="0" bIns="0" rtlCol="0"/>
          <a:lstStyle/>
          <a:p/>
        </p:txBody>
      </p:sp>
      <p:sp>
        <p:nvSpPr>
          <p:cNvPr id="26" name="object 26"/>
          <p:cNvSpPr/>
          <p:nvPr/>
        </p:nvSpPr>
        <p:spPr>
          <a:xfrm>
            <a:off x="5507735" y="987552"/>
            <a:ext cx="576580" cy="576580"/>
          </a:xfrm>
          <a:custGeom>
            <a:avLst/>
            <a:gdLst/>
            <a:ahLst/>
            <a:cxnLst/>
            <a:rect l="l" t="t" r="r" b="b"/>
            <a:pathLst>
              <a:path w="576579" h="576580">
                <a:moveTo>
                  <a:pt x="450090" y="3"/>
                </a:moveTo>
                <a:lnTo>
                  <a:pt x="423855" y="4583"/>
                </a:lnTo>
                <a:lnTo>
                  <a:pt x="400608" y="17593"/>
                </a:lnTo>
                <a:lnTo>
                  <a:pt x="380385" y="37936"/>
                </a:lnTo>
                <a:lnTo>
                  <a:pt x="363222" y="64519"/>
                </a:lnTo>
                <a:lnTo>
                  <a:pt x="362761" y="64519"/>
                </a:lnTo>
                <a:lnTo>
                  <a:pt x="337477" y="104619"/>
                </a:lnTo>
                <a:lnTo>
                  <a:pt x="307565" y="135417"/>
                </a:lnTo>
                <a:lnTo>
                  <a:pt x="274080" y="155118"/>
                </a:lnTo>
                <a:lnTo>
                  <a:pt x="238000" y="162055"/>
                </a:lnTo>
                <a:lnTo>
                  <a:pt x="72011" y="162055"/>
                </a:lnTo>
                <a:lnTo>
                  <a:pt x="43722" y="169014"/>
                </a:lnTo>
                <a:lnTo>
                  <a:pt x="20862" y="188106"/>
                </a:lnTo>
                <a:lnTo>
                  <a:pt x="5574" y="216651"/>
                </a:lnTo>
                <a:lnTo>
                  <a:pt x="2" y="251971"/>
                </a:lnTo>
                <a:lnTo>
                  <a:pt x="5574" y="287364"/>
                </a:lnTo>
                <a:lnTo>
                  <a:pt x="20862" y="315947"/>
                </a:lnTo>
                <a:lnTo>
                  <a:pt x="43722" y="335053"/>
                </a:lnTo>
                <a:lnTo>
                  <a:pt x="72011" y="342014"/>
                </a:lnTo>
                <a:lnTo>
                  <a:pt x="85985" y="344899"/>
                </a:lnTo>
                <a:lnTo>
                  <a:pt x="97411" y="352618"/>
                </a:lnTo>
                <a:lnTo>
                  <a:pt x="105122" y="364052"/>
                </a:lnTo>
                <a:lnTo>
                  <a:pt x="107952" y="378082"/>
                </a:lnTo>
                <a:lnTo>
                  <a:pt x="107952" y="540007"/>
                </a:lnTo>
                <a:lnTo>
                  <a:pt x="110782" y="554054"/>
                </a:lnTo>
                <a:lnTo>
                  <a:pt x="118493" y="565518"/>
                </a:lnTo>
                <a:lnTo>
                  <a:pt x="129919" y="573243"/>
                </a:lnTo>
                <a:lnTo>
                  <a:pt x="143893" y="576075"/>
                </a:lnTo>
                <a:lnTo>
                  <a:pt x="215902" y="576075"/>
                </a:lnTo>
                <a:lnTo>
                  <a:pt x="229949" y="573243"/>
                </a:lnTo>
                <a:lnTo>
                  <a:pt x="241413" y="565518"/>
                </a:lnTo>
                <a:lnTo>
                  <a:pt x="249138" y="554054"/>
                </a:lnTo>
                <a:lnTo>
                  <a:pt x="251970" y="540007"/>
                </a:lnTo>
                <a:lnTo>
                  <a:pt x="143893" y="540007"/>
                </a:lnTo>
                <a:lnTo>
                  <a:pt x="143893" y="378082"/>
                </a:lnTo>
                <a:lnTo>
                  <a:pt x="143242" y="368374"/>
                </a:lnTo>
                <a:lnTo>
                  <a:pt x="141353" y="359095"/>
                </a:lnTo>
                <a:lnTo>
                  <a:pt x="138309" y="350269"/>
                </a:lnTo>
                <a:lnTo>
                  <a:pt x="134241" y="342014"/>
                </a:lnTo>
                <a:lnTo>
                  <a:pt x="330962" y="342014"/>
                </a:lnTo>
                <a:lnTo>
                  <a:pt x="287213" y="315757"/>
                </a:lnTo>
                <a:lnTo>
                  <a:pt x="238000" y="306200"/>
                </a:lnTo>
                <a:lnTo>
                  <a:pt x="234063" y="306200"/>
                </a:lnTo>
                <a:lnTo>
                  <a:pt x="72011" y="306073"/>
                </a:lnTo>
                <a:lnTo>
                  <a:pt x="38775" y="273015"/>
                </a:lnTo>
                <a:lnTo>
                  <a:pt x="35943" y="251971"/>
                </a:lnTo>
                <a:lnTo>
                  <a:pt x="38775" y="231000"/>
                </a:lnTo>
                <a:lnTo>
                  <a:pt x="46500" y="213839"/>
                </a:lnTo>
                <a:lnTo>
                  <a:pt x="57964" y="202250"/>
                </a:lnTo>
                <a:lnTo>
                  <a:pt x="72011" y="197996"/>
                </a:lnTo>
                <a:lnTo>
                  <a:pt x="238000" y="197996"/>
                </a:lnTo>
                <a:lnTo>
                  <a:pt x="263077" y="195553"/>
                </a:lnTo>
                <a:lnTo>
                  <a:pt x="287165" y="188455"/>
                </a:lnTo>
                <a:lnTo>
                  <a:pt x="310134" y="177047"/>
                </a:lnTo>
                <a:lnTo>
                  <a:pt x="331853" y="161674"/>
                </a:lnTo>
                <a:lnTo>
                  <a:pt x="368404" y="161674"/>
                </a:lnTo>
                <a:lnTo>
                  <a:pt x="381975" y="111007"/>
                </a:lnTo>
                <a:lnTo>
                  <a:pt x="400910" y="71139"/>
                </a:lnTo>
                <a:lnTo>
                  <a:pt x="406800" y="64519"/>
                </a:lnTo>
                <a:lnTo>
                  <a:pt x="363222" y="64519"/>
                </a:lnTo>
                <a:lnTo>
                  <a:pt x="362841" y="64392"/>
                </a:lnTo>
                <a:lnTo>
                  <a:pt x="406913" y="64392"/>
                </a:lnTo>
                <a:lnTo>
                  <a:pt x="423988" y="45201"/>
                </a:lnTo>
                <a:lnTo>
                  <a:pt x="450090" y="35944"/>
                </a:lnTo>
                <a:lnTo>
                  <a:pt x="516991" y="35944"/>
                </a:lnTo>
                <a:lnTo>
                  <a:pt x="511223" y="28051"/>
                </a:lnTo>
                <a:lnTo>
                  <a:pt x="483102" y="7389"/>
                </a:lnTo>
                <a:lnTo>
                  <a:pt x="450090" y="3"/>
                </a:lnTo>
                <a:close/>
              </a:path>
              <a:path w="576579" h="576580">
                <a:moveTo>
                  <a:pt x="330962" y="342014"/>
                </a:moveTo>
                <a:lnTo>
                  <a:pt x="146814" y="342014"/>
                </a:lnTo>
                <a:lnTo>
                  <a:pt x="146814" y="342268"/>
                </a:lnTo>
                <a:lnTo>
                  <a:pt x="200916" y="342268"/>
                </a:lnTo>
                <a:lnTo>
                  <a:pt x="199011" y="347856"/>
                </a:lnTo>
                <a:lnTo>
                  <a:pt x="197868" y="353825"/>
                </a:lnTo>
                <a:lnTo>
                  <a:pt x="197930" y="486492"/>
                </a:lnTo>
                <a:lnTo>
                  <a:pt x="199485" y="497986"/>
                </a:lnTo>
                <a:lnTo>
                  <a:pt x="203472" y="507844"/>
                </a:lnTo>
                <a:lnTo>
                  <a:pt x="208530" y="515750"/>
                </a:lnTo>
                <a:lnTo>
                  <a:pt x="213362" y="521846"/>
                </a:lnTo>
                <a:lnTo>
                  <a:pt x="214251" y="522735"/>
                </a:lnTo>
                <a:lnTo>
                  <a:pt x="215140" y="523751"/>
                </a:lnTo>
                <a:lnTo>
                  <a:pt x="215902" y="524767"/>
                </a:lnTo>
                <a:lnTo>
                  <a:pt x="215902" y="540007"/>
                </a:lnTo>
                <a:lnTo>
                  <a:pt x="251970" y="540007"/>
                </a:lnTo>
                <a:lnTo>
                  <a:pt x="251909" y="521846"/>
                </a:lnTo>
                <a:lnTo>
                  <a:pt x="249152" y="510267"/>
                </a:lnTo>
                <a:lnTo>
                  <a:pt x="242953" y="501066"/>
                </a:lnTo>
                <a:lnTo>
                  <a:pt x="236754" y="493364"/>
                </a:lnTo>
                <a:lnTo>
                  <a:pt x="233936" y="486032"/>
                </a:lnTo>
                <a:lnTo>
                  <a:pt x="233936" y="359667"/>
                </a:lnTo>
                <a:lnTo>
                  <a:pt x="234190" y="359286"/>
                </a:lnTo>
                <a:lnTo>
                  <a:pt x="234190" y="358905"/>
                </a:lnTo>
                <a:lnTo>
                  <a:pt x="236984" y="350777"/>
                </a:lnTo>
                <a:lnTo>
                  <a:pt x="237365" y="350269"/>
                </a:lnTo>
                <a:lnTo>
                  <a:pt x="238762" y="348110"/>
                </a:lnTo>
                <a:lnTo>
                  <a:pt x="240540" y="346332"/>
                </a:lnTo>
                <a:lnTo>
                  <a:pt x="242862" y="344899"/>
                </a:lnTo>
                <a:lnTo>
                  <a:pt x="243080" y="344681"/>
                </a:lnTo>
                <a:lnTo>
                  <a:pt x="244731" y="343792"/>
                </a:lnTo>
                <a:lnTo>
                  <a:pt x="246382" y="343665"/>
                </a:lnTo>
                <a:lnTo>
                  <a:pt x="248033" y="343157"/>
                </a:lnTo>
                <a:lnTo>
                  <a:pt x="368608" y="343157"/>
                </a:lnTo>
                <a:lnTo>
                  <a:pt x="368472" y="342649"/>
                </a:lnTo>
                <a:lnTo>
                  <a:pt x="331853" y="342649"/>
                </a:lnTo>
                <a:lnTo>
                  <a:pt x="330962" y="342014"/>
                </a:lnTo>
                <a:close/>
              </a:path>
              <a:path w="576579" h="576580">
                <a:moveTo>
                  <a:pt x="406944" y="439677"/>
                </a:moveTo>
                <a:lnTo>
                  <a:pt x="363222" y="439677"/>
                </a:lnTo>
                <a:lnTo>
                  <a:pt x="380438" y="466186"/>
                </a:lnTo>
                <a:lnTo>
                  <a:pt x="400655" y="486492"/>
                </a:lnTo>
                <a:lnTo>
                  <a:pt x="423872" y="499488"/>
                </a:lnTo>
                <a:lnTo>
                  <a:pt x="450090" y="504066"/>
                </a:lnTo>
                <a:lnTo>
                  <a:pt x="483101" y="496673"/>
                </a:lnTo>
                <a:lnTo>
                  <a:pt x="511223" y="475993"/>
                </a:lnTo>
                <a:lnTo>
                  <a:pt x="517061" y="467998"/>
                </a:lnTo>
                <a:lnTo>
                  <a:pt x="450090" y="467998"/>
                </a:lnTo>
                <a:lnTo>
                  <a:pt x="423988" y="458779"/>
                </a:lnTo>
                <a:lnTo>
                  <a:pt x="406944" y="439677"/>
                </a:lnTo>
                <a:close/>
              </a:path>
              <a:path w="576579" h="576580">
                <a:moveTo>
                  <a:pt x="516991" y="35944"/>
                </a:moveTo>
                <a:lnTo>
                  <a:pt x="450090" y="35944"/>
                </a:lnTo>
                <a:lnTo>
                  <a:pt x="478510" y="46963"/>
                </a:lnTo>
                <a:lnTo>
                  <a:pt x="503193" y="77641"/>
                </a:lnTo>
                <a:lnTo>
                  <a:pt x="522657" y="124412"/>
                </a:lnTo>
                <a:lnTo>
                  <a:pt x="535422" y="183711"/>
                </a:lnTo>
                <a:lnTo>
                  <a:pt x="540006" y="251971"/>
                </a:lnTo>
                <a:lnTo>
                  <a:pt x="535422" y="320280"/>
                </a:lnTo>
                <a:lnTo>
                  <a:pt x="522657" y="379585"/>
                </a:lnTo>
                <a:lnTo>
                  <a:pt x="503192" y="426338"/>
                </a:lnTo>
                <a:lnTo>
                  <a:pt x="478510" y="456992"/>
                </a:lnTo>
                <a:lnTo>
                  <a:pt x="450090" y="467998"/>
                </a:lnTo>
                <a:lnTo>
                  <a:pt x="517061" y="467998"/>
                </a:lnTo>
                <a:lnTo>
                  <a:pt x="552521" y="403764"/>
                </a:lnTo>
                <a:lnTo>
                  <a:pt x="565560" y="356711"/>
                </a:lnTo>
                <a:lnTo>
                  <a:pt x="573434" y="305364"/>
                </a:lnTo>
                <a:lnTo>
                  <a:pt x="576074" y="251971"/>
                </a:lnTo>
                <a:lnTo>
                  <a:pt x="573434" y="198585"/>
                </a:lnTo>
                <a:lnTo>
                  <a:pt x="565560" y="147257"/>
                </a:lnTo>
                <a:lnTo>
                  <a:pt x="552521" y="100229"/>
                </a:lnTo>
                <a:lnTo>
                  <a:pt x="534386" y="59746"/>
                </a:lnTo>
                <a:lnTo>
                  <a:pt x="516991" y="35944"/>
                </a:lnTo>
                <a:close/>
              </a:path>
              <a:path w="576579" h="576580">
                <a:moveTo>
                  <a:pt x="368608" y="343157"/>
                </a:moveTo>
                <a:lnTo>
                  <a:pt x="248033" y="343157"/>
                </a:lnTo>
                <a:lnTo>
                  <a:pt x="281170" y="352545"/>
                </a:lnTo>
                <a:lnTo>
                  <a:pt x="311866" y="372637"/>
                </a:lnTo>
                <a:lnTo>
                  <a:pt x="339348" y="402182"/>
                </a:lnTo>
                <a:lnTo>
                  <a:pt x="362841" y="439931"/>
                </a:lnTo>
                <a:lnTo>
                  <a:pt x="363222" y="439677"/>
                </a:lnTo>
                <a:lnTo>
                  <a:pt x="406944" y="439677"/>
                </a:lnTo>
                <a:lnTo>
                  <a:pt x="400909" y="432914"/>
                </a:lnTo>
                <a:lnTo>
                  <a:pt x="381974" y="393096"/>
                </a:lnTo>
                <a:lnTo>
                  <a:pt x="368608" y="343157"/>
                </a:lnTo>
                <a:close/>
              </a:path>
              <a:path w="576579" h="576580">
                <a:moveTo>
                  <a:pt x="368404" y="161674"/>
                </a:moveTo>
                <a:lnTo>
                  <a:pt x="328424" y="183711"/>
                </a:lnTo>
                <a:lnTo>
                  <a:pt x="324477" y="229022"/>
                </a:lnTo>
                <a:lnTo>
                  <a:pt x="323979" y="251971"/>
                </a:lnTo>
                <a:lnTo>
                  <a:pt x="324477" y="275069"/>
                </a:lnTo>
                <a:lnTo>
                  <a:pt x="325964" y="297977"/>
                </a:lnTo>
                <a:lnTo>
                  <a:pt x="328426" y="320551"/>
                </a:lnTo>
                <a:lnTo>
                  <a:pt x="331853" y="342649"/>
                </a:lnTo>
                <a:lnTo>
                  <a:pt x="368472" y="342649"/>
                </a:lnTo>
                <a:lnTo>
                  <a:pt x="368302" y="342014"/>
                </a:lnTo>
                <a:lnTo>
                  <a:pt x="414022" y="342014"/>
                </a:lnTo>
                <a:lnTo>
                  <a:pt x="442311" y="335053"/>
                </a:lnTo>
                <a:lnTo>
                  <a:pt x="465171" y="315947"/>
                </a:lnTo>
                <a:lnTo>
                  <a:pt x="470453" y="306073"/>
                </a:lnTo>
                <a:lnTo>
                  <a:pt x="362968" y="306073"/>
                </a:lnTo>
                <a:lnTo>
                  <a:pt x="361708" y="292923"/>
                </a:lnTo>
                <a:lnTo>
                  <a:pt x="360793" y="279546"/>
                </a:lnTo>
                <a:lnTo>
                  <a:pt x="360236" y="265907"/>
                </a:lnTo>
                <a:lnTo>
                  <a:pt x="360047" y="251971"/>
                </a:lnTo>
                <a:lnTo>
                  <a:pt x="360236" y="238090"/>
                </a:lnTo>
                <a:lnTo>
                  <a:pt x="360793" y="224460"/>
                </a:lnTo>
                <a:lnTo>
                  <a:pt x="361708" y="211091"/>
                </a:lnTo>
                <a:lnTo>
                  <a:pt x="362968" y="197996"/>
                </a:lnTo>
                <a:lnTo>
                  <a:pt x="470468" y="197996"/>
                </a:lnTo>
                <a:lnTo>
                  <a:pt x="465172" y="188106"/>
                </a:lnTo>
                <a:lnTo>
                  <a:pt x="442312" y="169014"/>
                </a:lnTo>
                <a:lnTo>
                  <a:pt x="414022" y="162055"/>
                </a:lnTo>
                <a:lnTo>
                  <a:pt x="368302" y="162055"/>
                </a:lnTo>
                <a:lnTo>
                  <a:pt x="368404" y="161674"/>
                </a:lnTo>
                <a:close/>
              </a:path>
              <a:path w="576579" h="576580">
                <a:moveTo>
                  <a:pt x="234063" y="197996"/>
                </a:moveTo>
                <a:lnTo>
                  <a:pt x="190677" y="208894"/>
                </a:lnTo>
                <a:lnTo>
                  <a:pt x="179961" y="251971"/>
                </a:lnTo>
                <a:lnTo>
                  <a:pt x="181247" y="267854"/>
                </a:lnTo>
                <a:lnTo>
                  <a:pt x="184914" y="282356"/>
                </a:lnTo>
                <a:lnTo>
                  <a:pt x="190677" y="295191"/>
                </a:lnTo>
                <a:lnTo>
                  <a:pt x="198249" y="306073"/>
                </a:lnTo>
                <a:lnTo>
                  <a:pt x="234063" y="306073"/>
                </a:lnTo>
                <a:lnTo>
                  <a:pt x="220016" y="301816"/>
                </a:lnTo>
                <a:lnTo>
                  <a:pt x="208552" y="290214"/>
                </a:lnTo>
                <a:lnTo>
                  <a:pt x="200827" y="273015"/>
                </a:lnTo>
                <a:lnTo>
                  <a:pt x="197995" y="251971"/>
                </a:lnTo>
                <a:lnTo>
                  <a:pt x="200827" y="231000"/>
                </a:lnTo>
                <a:lnTo>
                  <a:pt x="208552" y="213839"/>
                </a:lnTo>
                <a:lnTo>
                  <a:pt x="220016" y="202250"/>
                </a:lnTo>
                <a:lnTo>
                  <a:pt x="234063" y="197996"/>
                </a:lnTo>
                <a:close/>
              </a:path>
              <a:path w="576579" h="576580">
                <a:moveTo>
                  <a:pt x="470468" y="197996"/>
                </a:moveTo>
                <a:lnTo>
                  <a:pt x="414022" y="197996"/>
                </a:lnTo>
                <a:lnTo>
                  <a:pt x="428016" y="202251"/>
                </a:lnTo>
                <a:lnTo>
                  <a:pt x="439486" y="213839"/>
                </a:lnTo>
                <a:lnTo>
                  <a:pt x="447241" y="231000"/>
                </a:lnTo>
                <a:lnTo>
                  <a:pt x="450090" y="251971"/>
                </a:lnTo>
                <a:lnTo>
                  <a:pt x="447241" y="273015"/>
                </a:lnTo>
                <a:lnTo>
                  <a:pt x="439486" y="290214"/>
                </a:lnTo>
                <a:lnTo>
                  <a:pt x="428016" y="301817"/>
                </a:lnTo>
                <a:lnTo>
                  <a:pt x="414022" y="306073"/>
                </a:lnTo>
                <a:lnTo>
                  <a:pt x="470453" y="306073"/>
                </a:lnTo>
                <a:lnTo>
                  <a:pt x="480459" y="287364"/>
                </a:lnTo>
                <a:lnTo>
                  <a:pt x="486031" y="251971"/>
                </a:lnTo>
                <a:lnTo>
                  <a:pt x="480459" y="216651"/>
                </a:lnTo>
                <a:lnTo>
                  <a:pt x="470468" y="197996"/>
                </a:lnTo>
                <a:close/>
              </a:path>
            </a:pathLst>
          </a:custGeom>
          <a:solidFill>
            <a:srgbClr val="001F5F"/>
          </a:solidFill>
        </p:spPr>
        <p:txBody>
          <a:bodyPr wrap="square" lIns="0" tIns="0" rIns="0" bIns="0" rtlCol="0"/>
          <a:lstStyle/>
          <a:p/>
        </p:txBody>
      </p:sp>
      <p:sp>
        <p:nvSpPr>
          <p:cNvPr id="27" name="object 27"/>
          <p:cNvSpPr/>
          <p:nvPr/>
        </p:nvSpPr>
        <p:spPr>
          <a:xfrm>
            <a:off x="7908035" y="1397508"/>
            <a:ext cx="146304" cy="144779"/>
          </a:xfrm>
          <a:prstGeom prst="rect">
            <a:avLst/>
          </a:prstGeom>
          <a:blipFill>
            <a:blip r:embed="rId3" cstate="print"/>
            <a:stretch>
              <a:fillRect/>
            </a:stretch>
          </a:blipFill>
        </p:spPr>
        <p:txBody>
          <a:bodyPr wrap="square" lIns="0" tIns="0" rIns="0" bIns="0" rtlCol="0"/>
          <a:lstStyle/>
          <a:p/>
        </p:txBody>
      </p:sp>
      <p:sp>
        <p:nvSpPr>
          <p:cNvPr id="28" name="object 28"/>
          <p:cNvSpPr/>
          <p:nvPr/>
        </p:nvSpPr>
        <p:spPr>
          <a:xfrm>
            <a:off x="7807452" y="1261872"/>
            <a:ext cx="355600" cy="147955"/>
          </a:xfrm>
          <a:custGeom>
            <a:avLst/>
            <a:gdLst/>
            <a:ahLst/>
            <a:cxnLst/>
            <a:rect l="l" t="t" r="r" b="b"/>
            <a:pathLst>
              <a:path w="355600" h="147955">
                <a:moveTo>
                  <a:pt x="309587" y="51440"/>
                </a:moveTo>
                <a:lnTo>
                  <a:pt x="175008" y="51440"/>
                </a:lnTo>
                <a:lnTo>
                  <a:pt x="221558" y="58322"/>
                </a:lnTo>
                <a:lnTo>
                  <a:pt x="262321" y="77824"/>
                </a:lnTo>
                <a:lnTo>
                  <a:pt x="295274" y="108233"/>
                </a:lnTo>
                <a:lnTo>
                  <a:pt x="318391" y="147833"/>
                </a:lnTo>
                <a:lnTo>
                  <a:pt x="355094" y="106304"/>
                </a:lnTo>
                <a:lnTo>
                  <a:pt x="330428" y="71012"/>
                </a:lnTo>
                <a:lnTo>
                  <a:pt x="309587" y="51440"/>
                </a:lnTo>
                <a:close/>
              </a:path>
              <a:path w="355600" h="147955">
                <a:moveTo>
                  <a:pt x="175008" y="5"/>
                </a:moveTo>
                <a:lnTo>
                  <a:pt x="121910" y="6887"/>
                </a:lnTo>
                <a:lnTo>
                  <a:pt x="73789" y="26389"/>
                </a:lnTo>
                <a:lnTo>
                  <a:pt x="32526" y="56798"/>
                </a:lnTo>
                <a:lnTo>
                  <a:pt x="2" y="96398"/>
                </a:lnTo>
                <a:lnTo>
                  <a:pt x="35054" y="136149"/>
                </a:lnTo>
                <a:lnTo>
                  <a:pt x="59512" y="101214"/>
                </a:lnTo>
                <a:lnTo>
                  <a:pt x="91934" y="74506"/>
                </a:lnTo>
                <a:lnTo>
                  <a:pt x="130905" y="57443"/>
                </a:lnTo>
                <a:lnTo>
                  <a:pt x="175008" y="51440"/>
                </a:lnTo>
                <a:lnTo>
                  <a:pt x="309587" y="51440"/>
                </a:lnTo>
                <a:lnTo>
                  <a:pt x="299129" y="41620"/>
                </a:lnTo>
                <a:lnTo>
                  <a:pt x="262155" y="19244"/>
                </a:lnTo>
                <a:lnTo>
                  <a:pt x="220462" y="5001"/>
                </a:lnTo>
                <a:lnTo>
                  <a:pt x="175008" y="5"/>
                </a:lnTo>
                <a:close/>
              </a:path>
            </a:pathLst>
          </a:custGeom>
          <a:solidFill>
            <a:srgbClr val="001F5F"/>
          </a:solidFill>
        </p:spPr>
        <p:txBody>
          <a:bodyPr wrap="square" lIns="0" tIns="0" rIns="0" bIns="0" rtlCol="0"/>
          <a:lstStyle/>
          <a:p/>
        </p:txBody>
      </p:sp>
      <p:sp>
        <p:nvSpPr>
          <p:cNvPr id="29" name="object 29"/>
          <p:cNvSpPr/>
          <p:nvPr/>
        </p:nvSpPr>
        <p:spPr>
          <a:xfrm>
            <a:off x="7744968" y="1162811"/>
            <a:ext cx="481965" cy="172720"/>
          </a:xfrm>
          <a:custGeom>
            <a:avLst/>
            <a:gdLst/>
            <a:ahLst/>
            <a:cxnLst/>
            <a:rect l="l" t="t" r="r" b="b"/>
            <a:pathLst>
              <a:path w="481965" h="172719">
                <a:moveTo>
                  <a:pt x="412012" y="56901"/>
                </a:moveTo>
                <a:lnTo>
                  <a:pt x="237492" y="56901"/>
                </a:lnTo>
                <a:lnTo>
                  <a:pt x="288050" y="62310"/>
                </a:lnTo>
                <a:lnTo>
                  <a:pt x="334780" y="77741"/>
                </a:lnTo>
                <a:lnTo>
                  <a:pt x="376627" y="102000"/>
                </a:lnTo>
                <a:lnTo>
                  <a:pt x="412537" y="133890"/>
                </a:lnTo>
                <a:lnTo>
                  <a:pt x="441454" y="172217"/>
                </a:lnTo>
                <a:lnTo>
                  <a:pt x="481586" y="127132"/>
                </a:lnTo>
                <a:lnTo>
                  <a:pt x="451908" y="90993"/>
                </a:lnTo>
                <a:lnTo>
                  <a:pt x="416835" y="59968"/>
                </a:lnTo>
                <a:lnTo>
                  <a:pt x="412012" y="56901"/>
                </a:lnTo>
                <a:close/>
              </a:path>
              <a:path w="481965" h="172719">
                <a:moveTo>
                  <a:pt x="237492" y="5"/>
                </a:moveTo>
                <a:lnTo>
                  <a:pt x="189923" y="3809"/>
                </a:lnTo>
                <a:lnTo>
                  <a:pt x="144679" y="14817"/>
                </a:lnTo>
                <a:lnTo>
                  <a:pt x="102412" y="32422"/>
                </a:lnTo>
                <a:lnTo>
                  <a:pt x="63775" y="56017"/>
                </a:lnTo>
                <a:lnTo>
                  <a:pt x="29421" y="84995"/>
                </a:lnTo>
                <a:lnTo>
                  <a:pt x="2" y="118750"/>
                </a:lnTo>
                <a:lnTo>
                  <a:pt x="38483" y="162184"/>
                </a:lnTo>
                <a:lnTo>
                  <a:pt x="67983" y="126851"/>
                </a:lnTo>
                <a:lnTo>
                  <a:pt x="103670" y="97692"/>
                </a:lnTo>
                <a:lnTo>
                  <a:pt x="144508" y="75673"/>
                </a:lnTo>
                <a:lnTo>
                  <a:pt x="189461" y="61755"/>
                </a:lnTo>
                <a:lnTo>
                  <a:pt x="237492" y="56901"/>
                </a:lnTo>
                <a:lnTo>
                  <a:pt x="412012" y="56901"/>
                </a:lnTo>
                <a:lnTo>
                  <a:pt x="377113" y="34708"/>
                </a:lnTo>
                <a:lnTo>
                  <a:pt x="333485" y="15861"/>
                </a:lnTo>
                <a:lnTo>
                  <a:pt x="286697" y="4077"/>
                </a:lnTo>
                <a:lnTo>
                  <a:pt x="237492" y="5"/>
                </a:lnTo>
                <a:close/>
              </a:path>
            </a:pathLst>
          </a:custGeom>
          <a:solidFill>
            <a:srgbClr val="001F5F"/>
          </a:solidFill>
        </p:spPr>
        <p:txBody>
          <a:bodyPr wrap="square" lIns="0" tIns="0" rIns="0" bIns="0" rtlCol="0"/>
          <a:lstStyle/>
          <a:p/>
        </p:txBody>
      </p:sp>
      <p:sp>
        <p:nvSpPr>
          <p:cNvPr id="30" name="object 30"/>
          <p:cNvSpPr/>
          <p:nvPr/>
        </p:nvSpPr>
        <p:spPr>
          <a:xfrm>
            <a:off x="7668768" y="1059180"/>
            <a:ext cx="634365" cy="201295"/>
          </a:xfrm>
          <a:custGeom>
            <a:avLst/>
            <a:gdLst/>
            <a:ahLst/>
            <a:cxnLst/>
            <a:rect l="l" t="t" r="r" b="b"/>
            <a:pathLst>
              <a:path w="634365" h="201294">
                <a:moveTo>
                  <a:pt x="526462" y="60330"/>
                </a:moveTo>
                <a:lnTo>
                  <a:pt x="313692" y="60330"/>
                </a:lnTo>
                <a:lnTo>
                  <a:pt x="361504" y="63647"/>
                </a:lnTo>
                <a:lnTo>
                  <a:pt x="407421" y="73301"/>
                </a:lnTo>
                <a:lnTo>
                  <a:pt x="450979" y="88852"/>
                </a:lnTo>
                <a:lnTo>
                  <a:pt x="491713" y="109857"/>
                </a:lnTo>
                <a:lnTo>
                  <a:pt x="529159" y="135873"/>
                </a:lnTo>
                <a:lnTo>
                  <a:pt x="562853" y="166459"/>
                </a:lnTo>
                <a:lnTo>
                  <a:pt x="592330" y="201173"/>
                </a:lnTo>
                <a:lnTo>
                  <a:pt x="633986" y="155961"/>
                </a:lnTo>
                <a:lnTo>
                  <a:pt x="604008" y="121804"/>
                </a:lnTo>
                <a:lnTo>
                  <a:pt x="570564" y="91249"/>
                </a:lnTo>
                <a:lnTo>
                  <a:pt x="533879" y="64551"/>
                </a:lnTo>
                <a:lnTo>
                  <a:pt x="526462" y="60330"/>
                </a:lnTo>
                <a:close/>
              </a:path>
              <a:path w="634365" h="201294">
                <a:moveTo>
                  <a:pt x="313692" y="5"/>
                </a:moveTo>
                <a:lnTo>
                  <a:pt x="260826" y="3428"/>
                </a:lnTo>
                <a:lnTo>
                  <a:pt x="209871" y="13422"/>
                </a:lnTo>
                <a:lnTo>
                  <a:pt x="161290" y="29576"/>
                </a:lnTo>
                <a:lnTo>
                  <a:pt x="115549" y="51480"/>
                </a:lnTo>
                <a:lnTo>
                  <a:pt x="73111" y="78723"/>
                </a:lnTo>
                <a:lnTo>
                  <a:pt x="34440" y="110893"/>
                </a:lnTo>
                <a:lnTo>
                  <a:pt x="2" y="147579"/>
                </a:lnTo>
                <a:lnTo>
                  <a:pt x="41658" y="192791"/>
                </a:lnTo>
                <a:lnTo>
                  <a:pt x="76211" y="155021"/>
                </a:lnTo>
                <a:lnTo>
                  <a:pt x="115939" y="122663"/>
                </a:lnTo>
                <a:lnTo>
                  <a:pt x="160197" y="96366"/>
                </a:lnTo>
                <a:lnTo>
                  <a:pt x="208339" y="76779"/>
                </a:lnTo>
                <a:lnTo>
                  <a:pt x="259719" y="64551"/>
                </a:lnTo>
                <a:lnTo>
                  <a:pt x="313692" y="60330"/>
                </a:lnTo>
                <a:lnTo>
                  <a:pt x="526462" y="60330"/>
                </a:lnTo>
                <a:lnTo>
                  <a:pt x="494461" y="42122"/>
                </a:lnTo>
                <a:lnTo>
                  <a:pt x="452395" y="24136"/>
                </a:lnTo>
                <a:lnTo>
                  <a:pt x="408047" y="10925"/>
                </a:lnTo>
                <a:lnTo>
                  <a:pt x="361715" y="2784"/>
                </a:lnTo>
                <a:lnTo>
                  <a:pt x="313692" y="5"/>
                </a:lnTo>
                <a:close/>
              </a:path>
            </a:pathLst>
          </a:custGeom>
          <a:solidFill>
            <a:srgbClr val="001F5F"/>
          </a:solidFill>
        </p:spPr>
        <p:txBody>
          <a:bodyPr wrap="square" lIns="0" tIns="0" rIns="0" bIns="0" rtlCol="0"/>
          <a:lstStyle/>
          <a:p/>
        </p:txBody>
      </p:sp>
      <p:sp>
        <p:nvSpPr>
          <p:cNvPr id="33" name="object 33"/>
          <p:cNvSpPr txBox="1"/>
          <p:nvPr/>
        </p:nvSpPr>
        <p:spPr>
          <a:xfrm>
            <a:off x="2400935" y="2148586"/>
            <a:ext cx="2089785" cy="2778760"/>
          </a:xfrm>
          <a:prstGeom prst="rect">
            <a:avLst/>
          </a:prstGeom>
          <a:ln w="25908">
            <a:solidFill>
              <a:srgbClr val="BEBEBE"/>
            </a:solidFill>
          </a:ln>
        </p:spPr>
        <p:txBody>
          <a:bodyPr vert="horz" wrap="square" lIns="0" tIns="0" rIns="0" bIns="0" rtlCol="0">
            <a:spAutoFit/>
          </a:bodyPr>
          <a:lstStyle/>
          <a:p>
            <a:pPr>
              <a:lnSpc>
                <a:spcPct val="100000"/>
              </a:lnSpc>
            </a:pPr>
            <a:endParaRPr sz="1400">
              <a:latin typeface="方正兰亭黑_GBK" panose="02000000000000000000" pitchFamily="2" charset="-122"/>
              <a:ea typeface="方正兰亭黑_GBK" panose="02000000000000000000" pitchFamily="2" charset="-122"/>
              <a:cs typeface="Times New Roman" panose="02020603050405020304"/>
            </a:endParaRPr>
          </a:p>
          <a:p>
            <a:pPr>
              <a:lnSpc>
                <a:spcPct val="100000"/>
              </a:lnSpc>
            </a:pPr>
            <a:endParaRPr sz="1400">
              <a:latin typeface="方正兰亭黑_GBK" panose="02000000000000000000" pitchFamily="2" charset="-122"/>
              <a:ea typeface="方正兰亭黑_GBK" panose="02000000000000000000" pitchFamily="2" charset="-122"/>
              <a:cs typeface="Times New Roman" panose="02020603050405020304"/>
            </a:endParaRPr>
          </a:p>
          <a:p>
            <a:pPr>
              <a:lnSpc>
                <a:spcPct val="100000"/>
              </a:lnSpc>
            </a:pPr>
            <a:endParaRPr sz="1400">
              <a:latin typeface="方正兰亭黑_GBK" panose="02000000000000000000" pitchFamily="2" charset="-122"/>
              <a:ea typeface="方正兰亭黑_GBK" panose="02000000000000000000" pitchFamily="2" charset="-122"/>
              <a:cs typeface="Times New Roman" panose="02020603050405020304"/>
            </a:endParaRPr>
          </a:p>
          <a:p>
            <a:pPr>
              <a:lnSpc>
                <a:spcPct val="100000"/>
              </a:lnSpc>
            </a:pPr>
            <a:endParaRPr sz="1400">
              <a:latin typeface="方正兰亭黑_GBK" panose="02000000000000000000" pitchFamily="2" charset="-122"/>
              <a:ea typeface="方正兰亭黑_GBK" panose="02000000000000000000" pitchFamily="2" charset="-122"/>
              <a:cs typeface="Times New Roman" panose="02020603050405020304"/>
            </a:endParaRPr>
          </a:p>
          <a:p>
            <a:pPr marL="603250">
              <a:lnSpc>
                <a:spcPct val="100000"/>
              </a:lnSpc>
              <a:spcBef>
                <a:spcPts val="1210"/>
              </a:spcBef>
            </a:pPr>
            <a:r>
              <a:rPr sz="12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建</a:t>
            </a:r>
            <a:r>
              <a:rPr sz="1200" spc="5"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议</a:t>
            </a:r>
            <a:r>
              <a:rPr lang="en-US" sz="1200" dirty="0">
                <a:solidFill>
                  <a:srgbClr val="585858"/>
                </a:solidFill>
                <a:latin typeface="方正兰亭黑_GBK" panose="02000000000000000000" pitchFamily="2" charset="-122"/>
                <a:ea typeface="方正兰亭黑_GBK" panose="02000000000000000000" pitchFamily="2" charset="-122"/>
                <a:cs typeface="Arial" panose="020B0604020202020204"/>
              </a:rPr>
              <a:t>5</a:t>
            </a:r>
            <a:r>
              <a:rPr sz="12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月</a:t>
            </a:r>
            <a:r>
              <a:rPr lang="zh-CN" sz="12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上旬</a:t>
            </a:r>
            <a:endParaRPr lang="zh-CN" sz="12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603250">
              <a:lnSpc>
                <a:spcPct val="100000"/>
              </a:lnSpc>
              <a:spcBef>
                <a:spcPts val="1210"/>
              </a:spcBef>
            </a:pPr>
            <a:endParaRPr lang="zh-CN" sz="8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603250">
              <a:lnSpc>
                <a:spcPct val="100000"/>
              </a:lnSpc>
              <a:spcBef>
                <a:spcPts val="1210"/>
              </a:spcBef>
            </a:pPr>
            <a:endParaRPr lang="zh-CN" sz="8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603250">
              <a:lnSpc>
                <a:spcPct val="100000"/>
              </a:lnSpc>
              <a:spcBef>
                <a:spcPts val="1210"/>
              </a:spcBef>
            </a:pPr>
            <a:endParaRPr lang="zh-CN" sz="8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603250">
              <a:lnSpc>
                <a:spcPct val="100000"/>
              </a:lnSpc>
              <a:spcBef>
                <a:spcPts val="1210"/>
              </a:spcBef>
            </a:pPr>
            <a:endParaRPr lang="zh-CN" sz="8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603250">
              <a:lnSpc>
                <a:spcPct val="100000"/>
              </a:lnSpc>
              <a:spcBef>
                <a:spcPts val="1210"/>
              </a:spcBef>
            </a:pPr>
            <a:r>
              <a:rPr lang="zh-CN" sz="5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rPr>
              <a:t> </a:t>
            </a:r>
            <a:endParaRPr lang="zh-CN" sz="5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a:p>
            <a:pPr marL="603250">
              <a:lnSpc>
                <a:spcPct val="100000"/>
              </a:lnSpc>
              <a:spcBef>
                <a:spcPts val="1210"/>
              </a:spcBef>
            </a:pPr>
            <a:endParaRPr lang="zh-CN" sz="500" dirty="0">
              <a:solidFill>
                <a:srgbClr val="585858"/>
              </a:solidFill>
              <a:latin typeface="方正兰亭黑_GBK" panose="02000000000000000000" pitchFamily="2" charset="-122"/>
              <a:ea typeface="方正兰亭黑_GBK" panose="02000000000000000000" pitchFamily="2" charset="-122"/>
              <a:cs typeface="Arial Unicode MS" panose="020B0604020202020204" charset="-122"/>
            </a:endParaRPr>
          </a:p>
        </p:txBody>
      </p:sp>
      <p:sp>
        <p:nvSpPr>
          <p:cNvPr id="34" name="object 9"/>
          <p:cNvSpPr/>
          <p:nvPr/>
        </p:nvSpPr>
        <p:spPr>
          <a:xfrm>
            <a:off x="7793212" y="297249"/>
            <a:ext cx="1171479" cy="237744"/>
          </a:xfrm>
          <a:prstGeom prst="rect">
            <a:avLst/>
          </a:prstGeom>
          <a:blipFill>
            <a:blip r:embed="rId4" cstate="print"/>
            <a:stretch>
              <a:fillRect/>
            </a:stretch>
          </a:blipFill>
        </p:spPr>
        <p:txBody>
          <a:bodyPr wrap="square" lIns="0" tIns="0" rIns="0" bIns="0" rtlCol="0"/>
          <a:lstStyle/>
          <a:p/>
        </p:txBody>
      </p:sp>
      <p:grpSp>
        <p:nvGrpSpPr>
          <p:cNvPr id="35" name="组合 34"/>
          <p:cNvGrpSpPr/>
          <p:nvPr/>
        </p:nvGrpSpPr>
        <p:grpSpPr>
          <a:xfrm>
            <a:off x="-9993" y="4864982"/>
            <a:ext cx="3398346" cy="276999"/>
            <a:chOff x="-9993" y="4864982"/>
            <a:chExt cx="3398346" cy="276999"/>
          </a:xfrm>
        </p:grpSpPr>
        <p:sp>
          <p:nvSpPr>
            <p:cNvPr id="36" name="矩形 35"/>
            <p:cNvSpPr/>
            <p:nvPr/>
          </p:nvSpPr>
          <p:spPr>
            <a:xfrm>
              <a:off x="-9993" y="4884277"/>
              <a:ext cx="3224711" cy="25770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14318" y="4864982"/>
              <a:ext cx="3374035" cy="276999"/>
            </a:xfrm>
            <a:prstGeom prst="rect">
              <a:avLst/>
            </a:prstGeom>
            <a:noFill/>
          </p:spPr>
          <p:txBody>
            <a:bodyPr wrap="square" rtlCol="0">
              <a:spAutoFit/>
            </a:bodyPr>
            <a:lstStyle/>
            <a:p>
              <a:r>
                <a:rPr lang="zh-CN" altLang="en-US" sz="1200" dirty="0" smtClean="0">
                  <a:solidFill>
                    <a:schemeClr val="bg1"/>
                  </a:solidFill>
                  <a:latin typeface="方正兰亭黑_GBK" panose="02000000000000000000" pitchFamily="2" charset="-122"/>
                  <a:ea typeface="方正兰亭黑_GBK" panose="02000000000000000000" pitchFamily="2" charset="-122"/>
                </a:rPr>
                <a:t>以上内容仅为示意，具体提案包括但不限于此</a:t>
              </a:r>
              <a:endParaRPr lang="zh-CN" altLang="en-US" sz="1200" dirty="0">
                <a:solidFill>
                  <a:schemeClr val="bg1"/>
                </a:solidFill>
                <a:latin typeface="方正兰亭黑_GBK" panose="02000000000000000000" pitchFamily="2" charset="-122"/>
                <a:ea typeface="方正兰亭黑_GBK" panose="02000000000000000000" pitchFamily="2"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684514" y="4817160"/>
            <a:ext cx="89535"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7E7E7E"/>
                </a:solidFill>
                <a:latin typeface="Arial" panose="020B0604020202020204"/>
                <a:cs typeface="Arial" panose="020B0604020202020204"/>
              </a:rPr>
              <a:t>3</a:t>
            </a:r>
            <a:endParaRPr sz="900">
              <a:latin typeface="Arial" panose="020B0604020202020204"/>
              <a:cs typeface="Arial" panose="020B0604020202020204"/>
            </a:endParaRPr>
          </a:p>
        </p:txBody>
      </p:sp>
      <p:sp>
        <p:nvSpPr>
          <p:cNvPr id="3" name="object 3"/>
          <p:cNvSpPr txBox="1">
            <a:spLocks noGrp="1"/>
          </p:cNvSpPr>
          <p:nvPr>
            <p:ph type="title"/>
          </p:nvPr>
        </p:nvSpPr>
        <p:spPr>
          <a:xfrm>
            <a:off x="389636" y="379602"/>
            <a:ext cx="1552575" cy="320675"/>
          </a:xfrm>
          <a:prstGeom prst="rect">
            <a:avLst/>
          </a:prstGeom>
        </p:spPr>
        <p:txBody>
          <a:bodyPr vert="horz" wrap="square" lIns="0" tIns="13335" rIns="0" bIns="0" rtlCol="0">
            <a:spAutoFit/>
          </a:bodyPr>
          <a:lstStyle/>
          <a:p>
            <a:pPr marL="12700">
              <a:lnSpc>
                <a:spcPct val="100000"/>
              </a:lnSpc>
              <a:spcBef>
                <a:spcPts val="105"/>
              </a:spcBef>
            </a:pPr>
            <a:r>
              <a:rPr lang="zh-CN">
                <a:latin typeface="微软雅黑" panose="020B0503020204020204" charset="-122"/>
                <a:ea typeface="微软雅黑" panose="020B0503020204020204" charset="-122"/>
                <a:cs typeface="微软雅黑" panose="020B0503020204020204" charset="-122"/>
                <a:sym typeface="+mn-ea"/>
              </a:rPr>
              <a:t>路演终审</a:t>
            </a:r>
            <a:endParaRPr lang="zh-CN" altLang="zh-CN" dirty="0"/>
          </a:p>
        </p:txBody>
      </p:sp>
      <p:sp>
        <p:nvSpPr>
          <p:cNvPr id="4" name="object 4"/>
          <p:cNvSpPr txBox="1"/>
          <p:nvPr/>
        </p:nvSpPr>
        <p:spPr>
          <a:xfrm>
            <a:off x="294843" y="2312060"/>
            <a:ext cx="1909445" cy="1384935"/>
          </a:xfrm>
          <a:prstGeom prst="rect">
            <a:avLst/>
          </a:prstGeom>
        </p:spPr>
        <p:txBody>
          <a:bodyPr vert="horz" wrap="square" lIns="0" tIns="12700" rIns="0" bIns="0" rtlCol="0">
            <a:spAutoFit/>
          </a:bodyPr>
          <a:lstStyle/>
          <a:p>
            <a:pPr marL="184785" indent="-172720" algn="just">
              <a:lnSpc>
                <a:spcPct val="100000"/>
              </a:lnSpc>
              <a:spcBef>
                <a:spcPts val="625"/>
              </a:spcBef>
              <a:buFont typeface="Wingdings" panose="05000000000000000000"/>
              <a:buChar char=""/>
              <a:tabLst>
                <a:tab pos="185420" algn="l"/>
              </a:tabLst>
            </a:pP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组织</a:t>
            </a:r>
            <a:r>
              <a:rPr lang="en-US" altLang="zh-CN" sz="1050" dirty="0" smtClean="0">
                <a:solidFill>
                  <a:srgbClr val="7F7F7F"/>
                </a:solidFill>
                <a:latin typeface="方正兰亭黑_GBK" panose="02000000000000000000" pitchFamily="2" charset="-122"/>
                <a:ea typeface="方正兰亭黑_GBK" panose="02000000000000000000" pitchFamily="2" charset="-122"/>
                <a:sym typeface="+mn-ea"/>
              </a:rPr>
              <a:t>20</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个</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项目团队分别进行现场答辩，由高校专家学者、一汽</a:t>
            </a: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大众经理人及工程师团队、基金会、国际组织、行业专家等组成评审团进行终</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评，选出</a:t>
            </a: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14</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个</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项目，察评审过程由权威公证机构监督</a:t>
            </a:r>
            <a:endParaRPr lang="zh-CN" altLang="en-US" sz="1050" dirty="0">
              <a:solidFill>
                <a:srgbClr val="7F7F7F"/>
              </a:solidFill>
              <a:latin typeface="方正兰亭黑_GBK" panose="02000000000000000000" pitchFamily="2" charset="-122"/>
              <a:ea typeface="方正兰亭黑_GBK" panose="02000000000000000000" pitchFamily="2" charset="-122"/>
              <a:sym typeface="+mn-ea"/>
            </a:endParaRPr>
          </a:p>
          <a:p>
            <a:pPr marL="12065" indent="0" algn="just">
              <a:lnSpc>
                <a:spcPct val="100000"/>
              </a:lnSpc>
              <a:spcBef>
                <a:spcPts val="625"/>
              </a:spcBef>
              <a:buFont typeface="Wingdings" panose="05000000000000000000"/>
              <a:buNone/>
              <a:tabLst>
                <a:tab pos="185420" algn="l"/>
              </a:tabLst>
            </a:pPr>
            <a:endParaRPr lang="zh-CN" altLang="en-US" sz="1050" dirty="0">
              <a:solidFill>
                <a:srgbClr val="7F7F7F"/>
              </a:solidFill>
              <a:latin typeface="方正兰亭黑_GBK" panose="02000000000000000000" pitchFamily="2" charset="-122"/>
              <a:ea typeface="方正兰亭黑_GBK" panose="02000000000000000000" pitchFamily="2" charset="-122"/>
              <a:sym typeface="+mn-ea"/>
            </a:endParaRPr>
          </a:p>
        </p:txBody>
      </p:sp>
      <p:sp>
        <p:nvSpPr>
          <p:cNvPr id="7" name="object 7"/>
          <p:cNvSpPr/>
          <p:nvPr/>
        </p:nvSpPr>
        <p:spPr>
          <a:xfrm>
            <a:off x="180085" y="2144776"/>
            <a:ext cx="2089785" cy="2501265"/>
          </a:xfrm>
          <a:custGeom>
            <a:avLst/>
            <a:gdLst/>
            <a:ahLst/>
            <a:cxnLst/>
            <a:rect l="l" t="t" r="r" b="b"/>
            <a:pathLst>
              <a:path w="2089785" h="2501265">
                <a:moveTo>
                  <a:pt x="-1" y="2500880"/>
                </a:moveTo>
                <a:lnTo>
                  <a:pt x="2089402" y="2500882"/>
                </a:lnTo>
                <a:lnTo>
                  <a:pt x="2089405" y="-1"/>
                </a:lnTo>
                <a:lnTo>
                  <a:pt x="1" y="-3"/>
                </a:lnTo>
                <a:lnTo>
                  <a:pt x="-1" y="2500880"/>
                </a:lnTo>
                <a:close/>
              </a:path>
            </a:pathLst>
          </a:custGeom>
          <a:ln w="25908">
            <a:solidFill>
              <a:srgbClr val="BEBEBE"/>
            </a:solidFill>
          </a:ln>
        </p:spPr>
        <p:txBody>
          <a:bodyPr wrap="square" lIns="0" tIns="0" rIns="0" bIns="0" rtlCol="0"/>
          <a:lstStyle/>
          <a:p/>
        </p:txBody>
      </p:sp>
      <p:sp>
        <p:nvSpPr>
          <p:cNvPr id="8" name="object 8"/>
          <p:cNvSpPr txBox="1"/>
          <p:nvPr/>
        </p:nvSpPr>
        <p:spPr>
          <a:xfrm>
            <a:off x="4623053" y="2131314"/>
            <a:ext cx="2095500" cy="2500685"/>
          </a:xfrm>
          <a:prstGeom prst="rect">
            <a:avLst/>
          </a:prstGeom>
          <a:ln w="25908">
            <a:solidFill>
              <a:srgbClr val="BEBEBE"/>
            </a:solidFill>
          </a:ln>
        </p:spPr>
        <p:txBody>
          <a:bodyPr vert="horz" wrap="square" lIns="0" tIns="0" rIns="0" bIns="0" rtlCol="0">
            <a:spAutoFit/>
          </a:bodyPr>
          <a:lstStyle/>
          <a:p>
            <a:pPr marL="130175" marR="69215" indent="0" algn="l" fontAlgn="auto">
              <a:lnSpc>
                <a:spcPts val="1300"/>
              </a:lnSpc>
              <a:buFont typeface="Wingdings" panose="05000000000000000000"/>
              <a:buNone/>
              <a:tabLst>
                <a:tab pos="303530" algn="l"/>
              </a:tabLst>
            </a:pPr>
            <a:endParaRPr lang="en-US" altLang="zh-CN" sz="1050" dirty="0">
              <a:solidFill>
                <a:srgbClr val="7F7F7F"/>
              </a:solidFill>
              <a:latin typeface="方正兰亭黑_GBK" panose="02000000000000000000" pitchFamily="2" charset="-122"/>
              <a:ea typeface="方正兰亭黑_GBK" panose="02000000000000000000" pitchFamily="2" charset="-122"/>
              <a:sym typeface="+mn-ea"/>
            </a:endParaRPr>
          </a:p>
          <a:p>
            <a:pPr marL="130175" marR="69215" indent="0" algn="l" fontAlgn="auto">
              <a:lnSpc>
                <a:spcPts val="1300"/>
              </a:lnSpc>
              <a:buFont typeface="Wingdings" panose="05000000000000000000"/>
              <a:buNone/>
              <a:tabLst>
                <a:tab pos="303530" algn="l"/>
              </a:tabLst>
            </a:pPr>
            <a:r>
              <a:rPr lang="en-US" altLang="zh-CN" sz="1050" dirty="0" smtClean="0">
                <a:solidFill>
                  <a:srgbClr val="7F7F7F"/>
                </a:solidFill>
                <a:latin typeface="方正兰亭黑_GBK" panose="02000000000000000000" pitchFamily="2" charset="-122"/>
                <a:ea typeface="方正兰亭黑_GBK" panose="02000000000000000000" pitchFamily="2" charset="-122"/>
                <a:sym typeface="+mn-ea"/>
              </a:rPr>
              <a:t>1. </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路演活动策略规划及创意</a:t>
            </a:r>
            <a:endParaRPr lang="en-US" altLang="zh-CN" sz="1050" dirty="0" smtClean="0">
              <a:solidFill>
                <a:srgbClr val="7F7F7F"/>
              </a:solidFill>
              <a:latin typeface="方正兰亭黑_GBK" panose="02000000000000000000" pitchFamily="2" charset="-122"/>
              <a:ea typeface="方正兰亭黑_GBK" panose="02000000000000000000" pitchFamily="2" charset="-122"/>
              <a:sym typeface="+mn-ea"/>
            </a:endParaRPr>
          </a:p>
          <a:p>
            <a:pPr marL="130175" marR="69215" indent="0" algn="l" fontAlgn="auto">
              <a:lnSpc>
                <a:spcPts val="1300"/>
              </a:lnSpc>
              <a:buFont typeface="Wingdings" panose="05000000000000000000"/>
              <a:buNone/>
              <a:tabLst>
                <a:tab pos="303530" algn="l"/>
              </a:tabLst>
            </a:pPr>
            <a:r>
              <a:rPr lang="en-US" altLang="zh-CN" sz="1050" dirty="0" smtClean="0">
                <a:solidFill>
                  <a:srgbClr val="7F7F7F"/>
                </a:solidFill>
                <a:latin typeface="方正兰亭黑_GBK" panose="02000000000000000000" pitchFamily="2" charset="-122"/>
                <a:ea typeface="方正兰亭黑_GBK" panose="02000000000000000000" pitchFamily="2" charset="-122"/>
                <a:sym typeface="+mn-ea"/>
              </a:rPr>
              <a:t>2. </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路演现场搭建及物料、运营准备</a:t>
            </a:r>
            <a:endParaRPr lang="en-US" altLang="zh-CN" sz="1050" dirty="0" smtClean="0">
              <a:solidFill>
                <a:srgbClr val="7F7F7F"/>
              </a:solidFill>
              <a:latin typeface="方正兰亭黑_GBK" panose="02000000000000000000" pitchFamily="2" charset="-122"/>
              <a:ea typeface="方正兰亭黑_GBK" panose="02000000000000000000" pitchFamily="2" charset="-122"/>
              <a:sym typeface="+mn-ea"/>
            </a:endParaRPr>
          </a:p>
          <a:p>
            <a:pPr marL="130175" marR="69215" indent="0" algn="l" fontAlgn="auto">
              <a:lnSpc>
                <a:spcPts val="1300"/>
              </a:lnSpc>
              <a:buFont typeface="Wingdings" panose="05000000000000000000"/>
              <a:buNone/>
              <a:tabLst>
                <a:tab pos="303530" algn="l"/>
              </a:tabLst>
            </a:pP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3</a:t>
            </a:r>
            <a:r>
              <a:rPr lang="en-US" altLang="zh-CN" sz="1050" dirty="0" smtClean="0">
                <a:solidFill>
                  <a:srgbClr val="7F7F7F"/>
                </a:solidFill>
                <a:latin typeface="方正兰亭黑_GBK" panose="02000000000000000000" pitchFamily="2" charset="-122"/>
                <a:ea typeface="方正兰亭黑_GBK" panose="02000000000000000000" pitchFamily="2" charset="-122"/>
                <a:sym typeface="+mn-ea"/>
              </a:rPr>
              <a:t>. </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路演活动执行</a:t>
            </a:r>
            <a:endParaRPr lang="zh-CN" altLang="en-US" sz="1050" dirty="0">
              <a:solidFill>
                <a:srgbClr val="7F7F7F"/>
              </a:solidFill>
              <a:latin typeface="方正兰亭黑_GBK" panose="02000000000000000000" pitchFamily="2" charset="-122"/>
              <a:ea typeface="方正兰亭黑_GBK" panose="02000000000000000000" pitchFamily="2" charset="-122"/>
              <a:sym typeface="+mn-ea"/>
            </a:endParaRPr>
          </a:p>
          <a:p>
            <a:pPr marL="130175" marR="69215" indent="0" algn="l" fontAlgn="auto">
              <a:lnSpc>
                <a:spcPts val="1300"/>
              </a:lnSpc>
              <a:buFont typeface="Wingdings" panose="05000000000000000000"/>
              <a:buNone/>
              <a:tabLst>
                <a:tab pos="303530" algn="l"/>
              </a:tabLst>
            </a:pPr>
            <a:endParaRPr lang="zh-CN" altLang="en-US" sz="1050" dirty="0">
              <a:solidFill>
                <a:srgbClr val="7F7F7F"/>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130175" marR="69215" indent="0" algn="l" fontAlgn="auto">
              <a:lnSpc>
                <a:spcPts val="1300"/>
              </a:lnSpc>
              <a:buFont typeface="Wingdings" panose="05000000000000000000"/>
              <a:buNone/>
              <a:tabLst>
                <a:tab pos="303530" algn="l"/>
              </a:tabLst>
            </a:pPr>
            <a:endParaRPr lang="zh-CN" altLang="en-US" sz="1050" dirty="0">
              <a:solidFill>
                <a:srgbClr val="7F7F7F"/>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130175" marR="69215" indent="0" algn="l" fontAlgn="auto">
              <a:lnSpc>
                <a:spcPts val="1300"/>
              </a:lnSpc>
              <a:buFont typeface="Wingdings" panose="05000000000000000000"/>
              <a:buNone/>
              <a:tabLst>
                <a:tab pos="303530" algn="l"/>
              </a:tabLst>
            </a:pPr>
            <a:endParaRPr lang="zh-CN" altLang="en-US" sz="1050" dirty="0">
              <a:solidFill>
                <a:srgbClr val="7F7F7F"/>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130175" marR="69215" indent="0" algn="l" fontAlgn="auto">
              <a:lnSpc>
                <a:spcPts val="1300"/>
              </a:lnSpc>
              <a:buFont typeface="Wingdings" panose="05000000000000000000"/>
              <a:buNone/>
              <a:tabLst>
                <a:tab pos="303530" algn="l"/>
              </a:tabLst>
            </a:pPr>
            <a:endParaRPr lang="zh-CN" altLang="en-US" sz="1050" dirty="0">
              <a:solidFill>
                <a:srgbClr val="7F7F7F"/>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130175" marR="69215" indent="0" algn="l" fontAlgn="auto">
              <a:lnSpc>
                <a:spcPts val="1300"/>
              </a:lnSpc>
              <a:buFont typeface="Wingdings" panose="05000000000000000000"/>
              <a:buNone/>
              <a:tabLst>
                <a:tab pos="303530" algn="l"/>
              </a:tabLst>
            </a:pPr>
            <a:endParaRPr lang="zh-CN" altLang="en-US" sz="1050" dirty="0">
              <a:solidFill>
                <a:srgbClr val="7F7F7F"/>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130175" marR="69215" indent="0" algn="l" fontAlgn="auto">
              <a:lnSpc>
                <a:spcPts val="1300"/>
              </a:lnSpc>
              <a:buFont typeface="Wingdings" panose="05000000000000000000"/>
              <a:buNone/>
              <a:tabLst>
                <a:tab pos="303530" algn="l"/>
              </a:tabLst>
            </a:pPr>
            <a:endParaRPr lang="zh-CN" altLang="en-US" sz="1050" dirty="0">
              <a:solidFill>
                <a:srgbClr val="7F7F7F"/>
              </a:solidFill>
              <a:latin typeface="方正兰亭黑_GBK" panose="02000000000000000000" pitchFamily="2" charset="-122"/>
              <a:ea typeface="方正兰亭黑_GBK" panose="02000000000000000000" pitchFamily="2" charset="-122"/>
              <a:cs typeface="Arial Unicode MS" panose="020B0604020202020204" charset="-122"/>
              <a:sym typeface="+mn-ea"/>
            </a:endParaRPr>
          </a:p>
          <a:p>
            <a:pPr marL="130175" marR="69215" indent="0" algn="l" fontAlgn="auto">
              <a:lnSpc>
                <a:spcPts val="1300"/>
              </a:lnSpc>
              <a:buFont typeface="Wingdings" panose="05000000000000000000"/>
              <a:buNone/>
              <a:tabLst>
                <a:tab pos="303530" algn="l"/>
              </a:tabLst>
            </a:pPr>
            <a:endParaRPr lang="en-US" altLang="en-US" sz="300" dirty="0">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p:txBody>
      </p:sp>
      <p:sp>
        <p:nvSpPr>
          <p:cNvPr id="9" name="object 9"/>
          <p:cNvSpPr txBox="1"/>
          <p:nvPr/>
        </p:nvSpPr>
        <p:spPr>
          <a:xfrm>
            <a:off x="169163" y="1658111"/>
            <a:ext cx="2112645" cy="302895"/>
          </a:xfrm>
          <a:prstGeom prst="rect">
            <a:avLst/>
          </a:prstGeom>
          <a:solidFill>
            <a:srgbClr val="001F5F"/>
          </a:solidFill>
        </p:spPr>
        <p:txBody>
          <a:bodyPr vert="horz" wrap="square" lIns="0" tIns="57150" rIns="0" bIns="0" rtlCol="0">
            <a:spAutoFit/>
          </a:bodyPr>
          <a:lstStyle/>
          <a:p>
            <a:pPr marL="647700">
              <a:lnSpc>
                <a:spcPct val="100000"/>
              </a:lnSpc>
              <a:spcBef>
                <a:spcPts val="450"/>
              </a:spcBef>
            </a:pPr>
            <a:r>
              <a:rPr sz="1600" b="1" spc="5" dirty="0">
                <a:solidFill>
                  <a:srgbClr val="FFFFFF"/>
                </a:solidFill>
                <a:latin typeface="Microsoft JhengHei" panose="020B0604030504040204" charset="-120"/>
                <a:cs typeface="Microsoft JhengHei" panose="020B0604030504040204" charset="-120"/>
              </a:rPr>
              <a:t>开展</a:t>
            </a:r>
            <a:r>
              <a:rPr lang="zh-CN" sz="1600" b="1" spc="5" dirty="0">
                <a:solidFill>
                  <a:srgbClr val="FFFFFF"/>
                </a:solidFill>
                <a:latin typeface="Microsoft JhengHei" panose="020B0604030504040204" charset="-120"/>
                <a:cs typeface="Microsoft JhengHei" panose="020B0604030504040204" charset="-120"/>
              </a:rPr>
              <a:t>形式</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0" name="object 10"/>
          <p:cNvSpPr txBox="1"/>
          <p:nvPr/>
        </p:nvSpPr>
        <p:spPr>
          <a:xfrm>
            <a:off x="2386583" y="1650492"/>
            <a:ext cx="2118360" cy="295275"/>
          </a:xfrm>
          <a:prstGeom prst="rect">
            <a:avLst/>
          </a:prstGeom>
          <a:solidFill>
            <a:srgbClr val="001F5F"/>
          </a:solidFill>
        </p:spPr>
        <p:txBody>
          <a:bodyPr vert="horz" wrap="square" lIns="0" tIns="49530" rIns="0" bIns="0" rtlCol="0">
            <a:spAutoFit/>
          </a:bodyPr>
          <a:lstStyle/>
          <a:p>
            <a:pPr marL="651510">
              <a:lnSpc>
                <a:spcPct val="100000"/>
              </a:lnSpc>
              <a:spcBef>
                <a:spcPts val="390"/>
              </a:spcBef>
            </a:pPr>
            <a:r>
              <a:rPr sz="1600" b="1" spc="5" dirty="0">
                <a:solidFill>
                  <a:srgbClr val="FFFFFF"/>
                </a:solidFill>
                <a:latin typeface="Microsoft JhengHei" panose="020B0604030504040204" charset="-120"/>
                <a:cs typeface="Microsoft JhengHei" panose="020B0604030504040204" charset="-120"/>
              </a:rPr>
              <a:t>开展</a:t>
            </a:r>
            <a:r>
              <a:rPr lang="zh-CN" sz="1600" b="1" spc="5" dirty="0">
                <a:solidFill>
                  <a:srgbClr val="FFFFFF"/>
                </a:solidFill>
                <a:latin typeface="Microsoft JhengHei" panose="020B0604030504040204" charset="-120"/>
                <a:cs typeface="Microsoft JhengHei" panose="020B0604030504040204" charset="-120"/>
              </a:rPr>
              <a:t>时间</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1" name="object 11"/>
          <p:cNvSpPr txBox="1"/>
          <p:nvPr/>
        </p:nvSpPr>
        <p:spPr>
          <a:xfrm>
            <a:off x="4622291" y="1650492"/>
            <a:ext cx="2095500" cy="277495"/>
          </a:xfrm>
          <a:prstGeom prst="rect">
            <a:avLst/>
          </a:prstGeom>
          <a:solidFill>
            <a:srgbClr val="001F5F"/>
          </a:solidFill>
        </p:spPr>
        <p:txBody>
          <a:bodyPr vert="horz" wrap="square" lIns="0" tIns="32384" rIns="0" bIns="0" rtlCol="0">
            <a:spAutoFit/>
          </a:bodyPr>
          <a:lstStyle/>
          <a:p>
            <a:pPr marL="231140">
              <a:lnSpc>
                <a:spcPct val="100000"/>
              </a:lnSpc>
              <a:spcBef>
                <a:spcPts val="255"/>
              </a:spcBef>
            </a:pPr>
            <a:r>
              <a:rPr sz="1600" b="1" spc="5" dirty="0">
                <a:solidFill>
                  <a:srgbClr val="FFFFFF"/>
                </a:solidFill>
                <a:latin typeface="Microsoft JhengHei" panose="020B0604030504040204" charset="-120"/>
                <a:cs typeface="Microsoft JhengHei" panose="020B0604030504040204" charset="-120"/>
              </a:rPr>
              <a:t>项目执行过程</a:t>
            </a:r>
            <a:r>
              <a:rPr lang="zh-CN" sz="1600" b="1" spc="5" dirty="0">
                <a:solidFill>
                  <a:srgbClr val="FFFFFF"/>
                </a:solidFill>
                <a:latin typeface="Microsoft JhengHei" panose="020B0604030504040204" charset="-120"/>
                <a:cs typeface="Microsoft JhengHei" panose="020B0604030504040204" charset="-120"/>
              </a:rPr>
              <a:t>要求</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2" name="object 12"/>
          <p:cNvSpPr txBox="1"/>
          <p:nvPr/>
        </p:nvSpPr>
        <p:spPr>
          <a:xfrm>
            <a:off x="6883145" y="2125217"/>
            <a:ext cx="2095500" cy="2463800"/>
          </a:xfrm>
          <a:prstGeom prst="rect">
            <a:avLst/>
          </a:prstGeom>
          <a:ln w="25908">
            <a:solidFill>
              <a:srgbClr val="BEBEBE"/>
            </a:solidFill>
          </a:ln>
        </p:spPr>
        <p:txBody>
          <a:bodyPr vert="horz" wrap="square" lIns="0" tIns="1905" rIns="0" bIns="0" rtlCol="0">
            <a:spAutoFit/>
          </a:bodyPr>
          <a:lstStyle/>
          <a:p>
            <a:pPr marL="303530" marR="122555" indent="-172720" defTabSz="914400" fontAlgn="auto">
              <a:lnSpc>
                <a:spcPts val="1200"/>
              </a:lnSpc>
              <a:buFont typeface="Wingdings" panose="05000000000000000000"/>
              <a:buChar char=""/>
              <a:tabLst>
                <a:tab pos="304165" algn="l"/>
                <a:tab pos="812800" algn="l"/>
                <a:tab pos="1322705" algn="l"/>
                <a:tab pos="1830070" algn="l"/>
              </a:tabLst>
            </a:pPr>
            <a:r>
              <a:rPr lang="zh-CN" altLang="en-US" sz="1000" spc="100"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设计</a:t>
            </a:r>
            <a:r>
              <a:rPr lang="zh-CN" altLang="en-US" sz="1000" spc="100" dirty="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三幅活动定制倒计时海报，名单公布前三天进行预热</a:t>
            </a:r>
            <a:r>
              <a:rPr lang="zh-CN" altLang="en-US" sz="1000" spc="100"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传播</a:t>
            </a:r>
            <a:endParaRPr lang="en-US" altLang="zh-CN" sz="1000" spc="100" dirty="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endParaRPr>
          </a:p>
          <a:p>
            <a:pPr marL="303530" marR="122555" indent="-172720" defTabSz="914400" fontAlgn="auto">
              <a:lnSpc>
                <a:spcPts val="1200"/>
              </a:lnSpc>
              <a:buFont typeface="Wingdings" panose="05000000000000000000"/>
              <a:buChar char=""/>
              <a:tabLst>
                <a:tab pos="304165" algn="l"/>
                <a:tab pos="812800" algn="l"/>
                <a:tab pos="1322705" algn="l"/>
                <a:tab pos="1830070" algn="l"/>
              </a:tabLst>
            </a:pPr>
            <a:r>
              <a:rPr lang="zh-CN" altLang="en-US" sz="1000" spc="100"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制作即将参加终审路演的项目巡礼微信推送，定制内容模板</a:t>
            </a:r>
            <a:endParaRPr lang="en-US" sz="1000" spc="40"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endParaRPr>
          </a:p>
          <a:p>
            <a:pPr marL="303530" marR="122555" indent="-172720" defTabSz="914400" fontAlgn="auto">
              <a:lnSpc>
                <a:spcPts val="1200"/>
              </a:lnSpc>
              <a:buFont typeface="Wingdings" panose="05000000000000000000"/>
              <a:buChar char=""/>
              <a:tabLst>
                <a:tab pos="304165" algn="l"/>
                <a:tab pos="812800" algn="l"/>
                <a:tab pos="1322705" algn="l"/>
                <a:tab pos="1830070" algn="l"/>
              </a:tabLst>
            </a:pPr>
            <a:r>
              <a:rPr sz="1000" spc="40"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制</a:t>
            </a:r>
            <a:r>
              <a:rPr sz="1000" spc="3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作获奖项目名单微信推文</a:t>
            </a:r>
            <a:r>
              <a:rPr sz="100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 </a:t>
            </a:r>
            <a:r>
              <a:rPr sz="1000" spc="3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头图及</a:t>
            </a:r>
            <a:r>
              <a:rPr lang="zh-CN" altLang="en-US" sz="100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创意</a:t>
            </a:r>
            <a:r>
              <a:rPr sz="1000" spc="3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长图</a:t>
            </a:r>
            <a:endParaRPr lang="en-US" sz="100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endParaRPr>
          </a:p>
          <a:p>
            <a:pPr marL="303530" marR="122555" indent="-172720" defTabSz="914400" fontAlgn="auto">
              <a:lnSpc>
                <a:spcPts val="1200"/>
              </a:lnSpc>
              <a:buFont typeface="Wingdings" panose="05000000000000000000"/>
              <a:buChar char=""/>
              <a:tabLst>
                <a:tab pos="304165" algn="l"/>
                <a:tab pos="812800" algn="l"/>
                <a:tab pos="1322705" algn="l"/>
                <a:tab pos="1830070" algn="l"/>
              </a:tabLst>
            </a:pPr>
            <a:r>
              <a:rPr lang="zh-CN" altLang="en-US" sz="1000" spc="35" dirty="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撰写</a:t>
            </a:r>
            <a:r>
              <a:rPr lang="zh-CN" altLang="en-US" sz="100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活动主新闻稿</a:t>
            </a:r>
            <a:endParaRPr lang="en-US" altLang="zh-CN" sz="100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endParaRPr>
          </a:p>
          <a:p>
            <a:pPr marL="303530" marR="122555" indent="-172720" defTabSz="914400" fontAlgn="auto">
              <a:lnSpc>
                <a:spcPts val="1200"/>
              </a:lnSpc>
              <a:buFont typeface="Wingdings" panose="05000000000000000000"/>
              <a:buChar char=""/>
              <a:tabLst>
                <a:tab pos="304165" algn="l"/>
                <a:tab pos="812800" algn="l"/>
                <a:tab pos="1322705" algn="l"/>
                <a:tab pos="1830070" algn="l"/>
              </a:tabLst>
            </a:pPr>
            <a:r>
              <a:rPr lang="zh-CN" altLang="en-US" sz="100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撰写活动深度报道稿件，进行行业及财经类媒体合作</a:t>
            </a:r>
            <a:endParaRPr lang="en-US" altLang="zh-CN" sz="100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endParaRPr>
          </a:p>
          <a:p>
            <a:pPr marL="303530" marR="122555" indent="-172720" defTabSz="914400" fontAlgn="auto">
              <a:lnSpc>
                <a:spcPts val="1200"/>
              </a:lnSpc>
              <a:buFont typeface="Wingdings" panose="05000000000000000000"/>
              <a:buChar char=""/>
              <a:tabLst>
                <a:tab pos="304165" algn="l"/>
                <a:tab pos="812800" algn="l"/>
                <a:tab pos="1322705" algn="l"/>
                <a:tab pos="1830070" algn="l"/>
              </a:tabLst>
            </a:pPr>
            <a:r>
              <a:rPr lang="zh-CN" altLang="en-US" sz="100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活动现场视频精剪及朋友圈视频</a:t>
            </a:r>
            <a:endParaRPr lang="en-US" altLang="zh-CN" sz="100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endParaRPr>
          </a:p>
          <a:p>
            <a:pPr marL="303530" marR="122555" indent="-172720" defTabSz="914400" fontAlgn="auto">
              <a:lnSpc>
                <a:spcPts val="1200"/>
              </a:lnSpc>
              <a:buFont typeface="Wingdings" panose="05000000000000000000"/>
              <a:buChar char=""/>
              <a:tabLst>
                <a:tab pos="304165" algn="l"/>
                <a:tab pos="812800" algn="l"/>
                <a:tab pos="1322705" algn="l"/>
                <a:tab pos="1830070" algn="l"/>
              </a:tabLst>
            </a:pPr>
            <a:r>
              <a:rPr sz="1000" spc="7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以上内容</a:t>
            </a:r>
            <a:r>
              <a:rPr sz="1000" spc="60"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在</a:t>
            </a:r>
            <a:r>
              <a:rPr sz="1000" spc="7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一</a:t>
            </a:r>
            <a:r>
              <a:rPr sz="1000" spc="80"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汽</a:t>
            </a:r>
            <a:r>
              <a:rPr sz="1000" spc="42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a:t>
            </a:r>
            <a:r>
              <a:rPr sz="1000" spc="6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大</a:t>
            </a:r>
            <a:r>
              <a:rPr sz="1000" spc="7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众</a:t>
            </a:r>
            <a:r>
              <a:rPr sz="1000" spc="6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和</a:t>
            </a:r>
            <a:r>
              <a:rPr sz="1000"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中</a:t>
            </a:r>
            <a:r>
              <a:rPr sz="1000"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 </a:t>
            </a:r>
            <a:r>
              <a:rPr sz="1000" spc="35" dirty="0" err="1">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华环境</a:t>
            </a:r>
            <a:r>
              <a:rPr sz="1000" spc="50" dirty="0" err="1">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保</a:t>
            </a:r>
            <a:r>
              <a:rPr sz="1000" spc="35" dirty="0" err="1">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护基金会全媒体</a:t>
            </a:r>
            <a:r>
              <a:rPr sz="1000" dirty="0" err="1">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平</a:t>
            </a:r>
            <a:r>
              <a:rPr sz="1000" spc="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台上推送</a:t>
            </a:r>
            <a:endParaRPr lang="en-US" sz="1000" spc="5" dirty="0" err="1"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endParaRPr>
          </a:p>
        </p:txBody>
      </p:sp>
      <p:sp>
        <p:nvSpPr>
          <p:cNvPr id="13" name="object 13"/>
          <p:cNvSpPr txBox="1"/>
          <p:nvPr/>
        </p:nvSpPr>
        <p:spPr>
          <a:xfrm>
            <a:off x="6882383" y="1644395"/>
            <a:ext cx="2095500" cy="278922"/>
          </a:xfrm>
          <a:prstGeom prst="rect">
            <a:avLst/>
          </a:prstGeom>
          <a:solidFill>
            <a:srgbClr val="001F5F"/>
          </a:solidFill>
        </p:spPr>
        <p:txBody>
          <a:bodyPr vert="horz" wrap="square" lIns="0" tIns="32384" rIns="0" bIns="0" rtlCol="0">
            <a:spAutoFit/>
          </a:bodyPr>
          <a:lstStyle/>
          <a:p>
            <a:pPr marL="129540" algn="ctr">
              <a:lnSpc>
                <a:spcPct val="100000"/>
              </a:lnSpc>
              <a:spcBef>
                <a:spcPts val="255"/>
              </a:spcBef>
            </a:pPr>
            <a:r>
              <a:rPr sz="1600" b="1" spc="5" dirty="0" err="1" smtClean="0">
                <a:solidFill>
                  <a:srgbClr val="FFFFFF"/>
                </a:solidFill>
                <a:latin typeface="Microsoft JhengHei" panose="020B0604030504040204" charset="-120"/>
                <a:cs typeface="Microsoft JhengHei" panose="020B0604030504040204" charset="-120"/>
              </a:rPr>
              <a:t>阶段宣传</a:t>
            </a:r>
            <a:endParaRPr sz="1600" dirty="0">
              <a:latin typeface="Microsoft JhengHei" panose="020B0604030504040204" charset="-120"/>
              <a:cs typeface="Microsoft JhengHei" panose="020B0604030504040204" charset="-120"/>
            </a:endParaRPr>
          </a:p>
        </p:txBody>
      </p:sp>
      <p:sp>
        <p:nvSpPr>
          <p:cNvPr id="14" name="object 14"/>
          <p:cNvSpPr/>
          <p:nvPr/>
        </p:nvSpPr>
        <p:spPr>
          <a:xfrm>
            <a:off x="813816" y="952500"/>
            <a:ext cx="792480" cy="665988"/>
          </a:xfrm>
          <a:prstGeom prst="rect">
            <a:avLst/>
          </a:prstGeom>
          <a:blipFill>
            <a:blip r:embed="rId1" cstate="print"/>
            <a:stretch>
              <a:fillRect/>
            </a:stretch>
          </a:blipFill>
        </p:spPr>
        <p:txBody>
          <a:bodyPr wrap="square" lIns="0" tIns="0" rIns="0" bIns="0" rtlCol="0"/>
          <a:lstStyle/>
          <a:p/>
        </p:txBody>
      </p:sp>
      <p:sp>
        <p:nvSpPr>
          <p:cNvPr id="15" name="object 15"/>
          <p:cNvSpPr/>
          <p:nvPr/>
        </p:nvSpPr>
        <p:spPr>
          <a:xfrm>
            <a:off x="3203448" y="987552"/>
            <a:ext cx="576580" cy="577850"/>
          </a:xfrm>
          <a:custGeom>
            <a:avLst/>
            <a:gdLst/>
            <a:ahLst/>
            <a:cxnLst/>
            <a:rect l="l" t="t" r="r" b="b"/>
            <a:pathLst>
              <a:path w="576579" h="577850">
                <a:moveTo>
                  <a:pt x="528068" y="54102"/>
                </a:moveTo>
                <a:lnTo>
                  <a:pt x="48008" y="54101"/>
                </a:lnTo>
                <a:lnTo>
                  <a:pt x="3770" y="83516"/>
                </a:lnTo>
                <a:lnTo>
                  <a:pt x="2" y="529462"/>
                </a:lnTo>
                <a:lnTo>
                  <a:pt x="3770" y="548181"/>
                </a:lnTo>
                <a:lnTo>
                  <a:pt x="14051" y="563483"/>
                </a:lnTo>
                <a:lnTo>
                  <a:pt x="29309" y="573807"/>
                </a:lnTo>
                <a:lnTo>
                  <a:pt x="48008" y="577595"/>
                </a:lnTo>
                <a:lnTo>
                  <a:pt x="528068" y="577596"/>
                </a:lnTo>
                <a:lnTo>
                  <a:pt x="546766" y="573808"/>
                </a:lnTo>
                <a:lnTo>
                  <a:pt x="562024" y="563483"/>
                </a:lnTo>
                <a:lnTo>
                  <a:pt x="572305" y="548182"/>
                </a:lnTo>
                <a:lnTo>
                  <a:pt x="573645" y="541528"/>
                </a:lnTo>
                <a:lnTo>
                  <a:pt x="41404" y="541527"/>
                </a:lnTo>
                <a:lnTo>
                  <a:pt x="35943" y="536066"/>
                </a:lnTo>
                <a:lnTo>
                  <a:pt x="35943" y="95630"/>
                </a:lnTo>
                <a:lnTo>
                  <a:pt x="41404" y="90296"/>
                </a:lnTo>
                <a:lnTo>
                  <a:pt x="573671" y="90297"/>
                </a:lnTo>
                <a:lnTo>
                  <a:pt x="572306" y="83516"/>
                </a:lnTo>
                <a:lnTo>
                  <a:pt x="562025" y="68215"/>
                </a:lnTo>
                <a:lnTo>
                  <a:pt x="546767" y="57890"/>
                </a:lnTo>
                <a:lnTo>
                  <a:pt x="528068" y="54102"/>
                </a:lnTo>
                <a:close/>
              </a:path>
              <a:path w="576579" h="577850">
                <a:moveTo>
                  <a:pt x="573671" y="90297"/>
                </a:moveTo>
                <a:lnTo>
                  <a:pt x="534672" y="90297"/>
                </a:lnTo>
                <a:lnTo>
                  <a:pt x="540006" y="95631"/>
                </a:lnTo>
                <a:lnTo>
                  <a:pt x="540006" y="536067"/>
                </a:lnTo>
                <a:lnTo>
                  <a:pt x="534672" y="541528"/>
                </a:lnTo>
                <a:lnTo>
                  <a:pt x="573645" y="541528"/>
                </a:lnTo>
                <a:lnTo>
                  <a:pt x="576074" y="529463"/>
                </a:lnTo>
                <a:lnTo>
                  <a:pt x="576074" y="102235"/>
                </a:lnTo>
                <a:lnTo>
                  <a:pt x="573671" y="90297"/>
                </a:lnTo>
                <a:close/>
              </a:path>
              <a:path w="576579" h="577850">
                <a:moveTo>
                  <a:pt x="162054" y="90297"/>
                </a:moveTo>
                <a:lnTo>
                  <a:pt x="125986" y="90297"/>
                </a:lnTo>
                <a:lnTo>
                  <a:pt x="125986" y="126365"/>
                </a:lnTo>
                <a:lnTo>
                  <a:pt x="127411" y="133361"/>
                </a:lnTo>
                <a:lnTo>
                  <a:pt x="131288" y="139096"/>
                </a:lnTo>
                <a:lnTo>
                  <a:pt x="137023" y="142974"/>
                </a:lnTo>
                <a:lnTo>
                  <a:pt x="144020" y="144399"/>
                </a:lnTo>
                <a:lnTo>
                  <a:pt x="151017" y="142974"/>
                </a:lnTo>
                <a:lnTo>
                  <a:pt x="156752" y="139096"/>
                </a:lnTo>
                <a:lnTo>
                  <a:pt x="160629" y="133361"/>
                </a:lnTo>
                <a:lnTo>
                  <a:pt x="162054" y="126365"/>
                </a:lnTo>
                <a:lnTo>
                  <a:pt x="162054" y="90297"/>
                </a:lnTo>
                <a:close/>
              </a:path>
              <a:path w="576579" h="577850">
                <a:moveTo>
                  <a:pt x="306072" y="90297"/>
                </a:moveTo>
                <a:lnTo>
                  <a:pt x="270004" y="90297"/>
                </a:lnTo>
                <a:lnTo>
                  <a:pt x="270004" y="126365"/>
                </a:lnTo>
                <a:lnTo>
                  <a:pt x="271429" y="133362"/>
                </a:lnTo>
                <a:lnTo>
                  <a:pt x="275306" y="139096"/>
                </a:lnTo>
                <a:lnTo>
                  <a:pt x="281041" y="142974"/>
                </a:lnTo>
                <a:lnTo>
                  <a:pt x="288038" y="144399"/>
                </a:lnTo>
                <a:lnTo>
                  <a:pt x="295035" y="142974"/>
                </a:lnTo>
                <a:lnTo>
                  <a:pt x="300770" y="139096"/>
                </a:lnTo>
                <a:lnTo>
                  <a:pt x="304647" y="133362"/>
                </a:lnTo>
                <a:lnTo>
                  <a:pt x="306072" y="126365"/>
                </a:lnTo>
                <a:lnTo>
                  <a:pt x="306072" y="90297"/>
                </a:lnTo>
                <a:close/>
              </a:path>
              <a:path w="576579" h="577850">
                <a:moveTo>
                  <a:pt x="450090" y="90297"/>
                </a:moveTo>
                <a:lnTo>
                  <a:pt x="414022" y="90297"/>
                </a:lnTo>
                <a:lnTo>
                  <a:pt x="414022" y="126365"/>
                </a:lnTo>
                <a:lnTo>
                  <a:pt x="415447" y="133362"/>
                </a:lnTo>
                <a:lnTo>
                  <a:pt x="419324" y="139097"/>
                </a:lnTo>
                <a:lnTo>
                  <a:pt x="425059" y="142974"/>
                </a:lnTo>
                <a:lnTo>
                  <a:pt x="432056" y="144399"/>
                </a:lnTo>
                <a:lnTo>
                  <a:pt x="439053" y="142974"/>
                </a:lnTo>
                <a:lnTo>
                  <a:pt x="444788" y="139097"/>
                </a:lnTo>
                <a:lnTo>
                  <a:pt x="448665" y="133362"/>
                </a:lnTo>
                <a:lnTo>
                  <a:pt x="450090" y="126365"/>
                </a:lnTo>
                <a:lnTo>
                  <a:pt x="450090" y="90297"/>
                </a:lnTo>
                <a:close/>
              </a:path>
              <a:path w="576579" h="577850">
                <a:moveTo>
                  <a:pt x="144020" y="0"/>
                </a:moveTo>
                <a:lnTo>
                  <a:pt x="125986" y="54102"/>
                </a:lnTo>
                <a:lnTo>
                  <a:pt x="162054" y="54102"/>
                </a:lnTo>
                <a:lnTo>
                  <a:pt x="162054" y="18034"/>
                </a:lnTo>
                <a:lnTo>
                  <a:pt x="160629" y="10983"/>
                </a:lnTo>
                <a:lnTo>
                  <a:pt x="156752" y="5254"/>
                </a:lnTo>
                <a:lnTo>
                  <a:pt x="151017" y="1406"/>
                </a:lnTo>
                <a:lnTo>
                  <a:pt x="144020" y="0"/>
                </a:lnTo>
                <a:close/>
              </a:path>
              <a:path w="576579" h="577850">
                <a:moveTo>
                  <a:pt x="288038" y="0"/>
                </a:moveTo>
                <a:lnTo>
                  <a:pt x="270004" y="54102"/>
                </a:lnTo>
                <a:lnTo>
                  <a:pt x="306072" y="54102"/>
                </a:lnTo>
                <a:lnTo>
                  <a:pt x="306072" y="18034"/>
                </a:lnTo>
                <a:lnTo>
                  <a:pt x="304647" y="10983"/>
                </a:lnTo>
                <a:lnTo>
                  <a:pt x="300770" y="5254"/>
                </a:lnTo>
                <a:lnTo>
                  <a:pt x="295035" y="1407"/>
                </a:lnTo>
                <a:lnTo>
                  <a:pt x="288038" y="0"/>
                </a:lnTo>
                <a:close/>
              </a:path>
              <a:path w="576579" h="577850">
                <a:moveTo>
                  <a:pt x="432056" y="0"/>
                </a:moveTo>
                <a:lnTo>
                  <a:pt x="414022" y="54102"/>
                </a:lnTo>
                <a:lnTo>
                  <a:pt x="450090" y="54102"/>
                </a:lnTo>
                <a:lnTo>
                  <a:pt x="450090" y="18034"/>
                </a:lnTo>
                <a:lnTo>
                  <a:pt x="448665" y="10983"/>
                </a:lnTo>
                <a:lnTo>
                  <a:pt x="444788" y="5254"/>
                </a:lnTo>
                <a:lnTo>
                  <a:pt x="439053" y="1407"/>
                </a:lnTo>
                <a:lnTo>
                  <a:pt x="432056" y="0"/>
                </a:lnTo>
                <a:close/>
              </a:path>
            </a:pathLst>
          </a:custGeom>
          <a:solidFill>
            <a:srgbClr val="001F5F"/>
          </a:solidFill>
        </p:spPr>
        <p:txBody>
          <a:bodyPr wrap="square" lIns="0" tIns="0" rIns="0" bIns="0" rtlCol="0"/>
          <a:lstStyle/>
          <a:p/>
        </p:txBody>
      </p:sp>
      <p:sp>
        <p:nvSpPr>
          <p:cNvPr id="16" name="object 16"/>
          <p:cNvSpPr/>
          <p:nvPr/>
        </p:nvSpPr>
        <p:spPr>
          <a:xfrm>
            <a:off x="3329940" y="1203960"/>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17" name="object 17"/>
          <p:cNvSpPr/>
          <p:nvPr/>
        </p:nvSpPr>
        <p:spPr>
          <a:xfrm>
            <a:off x="3329940" y="1293875"/>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18" name="object 18"/>
          <p:cNvSpPr/>
          <p:nvPr/>
        </p:nvSpPr>
        <p:spPr>
          <a:xfrm>
            <a:off x="3329940" y="1383791"/>
            <a:ext cx="71755" cy="53340"/>
          </a:xfrm>
          <a:custGeom>
            <a:avLst/>
            <a:gdLst/>
            <a:ahLst/>
            <a:cxnLst/>
            <a:rect l="l" t="t" r="r" b="b"/>
            <a:pathLst>
              <a:path w="71754" h="53340">
                <a:moveTo>
                  <a:pt x="2" y="53340"/>
                </a:moveTo>
                <a:lnTo>
                  <a:pt x="71630" y="53340"/>
                </a:lnTo>
                <a:lnTo>
                  <a:pt x="71630" y="0"/>
                </a:lnTo>
                <a:lnTo>
                  <a:pt x="2" y="0"/>
                </a:lnTo>
                <a:lnTo>
                  <a:pt x="2" y="53340"/>
                </a:lnTo>
                <a:close/>
              </a:path>
            </a:pathLst>
          </a:custGeom>
          <a:solidFill>
            <a:srgbClr val="001F5F"/>
          </a:solidFill>
        </p:spPr>
        <p:txBody>
          <a:bodyPr wrap="square" lIns="0" tIns="0" rIns="0" bIns="0" rtlCol="0"/>
          <a:lstStyle/>
          <a:p/>
        </p:txBody>
      </p:sp>
      <p:sp>
        <p:nvSpPr>
          <p:cNvPr id="19" name="object 19"/>
          <p:cNvSpPr/>
          <p:nvPr/>
        </p:nvSpPr>
        <p:spPr>
          <a:xfrm>
            <a:off x="3456432" y="1383791"/>
            <a:ext cx="71755" cy="53340"/>
          </a:xfrm>
          <a:custGeom>
            <a:avLst/>
            <a:gdLst/>
            <a:ahLst/>
            <a:cxnLst/>
            <a:rect l="l" t="t" r="r" b="b"/>
            <a:pathLst>
              <a:path w="71754" h="53340">
                <a:moveTo>
                  <a:pt x="2" y="53340"/>
                </a:moveTo>
                <a:lnTo>
                  <a:pt x="71630" y="53340"/>
                </a:lnTo>
                <a:lnTo>
                  <a:pt x="71630" y="0"/>
                </a:lnTo>
                <a:lnTo>
                  <a:pt x="2" y="0"/>
                </a:lnTo>
                <a:lnTo>
                  <a:pt x="2" y="53340"/>
                </a:lnTo>
                <a:close/>
              </a:path>
            </a:pathLst>
          </a:custGeom>
          <a:solidFill>
            <a:srgbClr val="001F5F"/>
          </a:solidFill>
        </p:spPr>
        <p:txBody>
          <a:bodyPr wrap="square" lIns="0" tIns="0" rIns="0" bIns="0" rtlCol="0"/>
          <a:lstStyle/>
          <a:p/>
        </p:txBody>
      </p:sp>
      <p:sp>
        <p:nvSpPr>
          <p:cNvPr id="20" name="object 20"/>
          <p:cNvSpPr/>
          <p:nvPr/>
        </p:nvSpPr>
        <p:spPr>
          <a:xfrm>
            <a:off x="3456432" y="1293875"/>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21" name="object 21"/>
          <p:cNvSpPr/>
          <p:nvPr/>
        </p:nvSpPr>
        <p:spPr>
          <a:xfrm>
            <a:off x="3456432" y="1203960"/>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22" name="object 22"/>
          <p:cNvSpPr/>
          <p:nvPr/>
        </p:nvSpPr>
        <p:spPr>
          <a:xfrm>
            <a:off x="3581400" y="1383791"/>
            <a:ext cx="73660" cy="53340"/>
          </a:xfrm>
          <a:custGeom>
            <a:avLst/>
            <a:gdLst/>
            <a:ahLst/>
            <a:cxnLst/>
            <a:rect l="l" t="t" r="r" b="b"/>
            <a:pathLst>
              <a:path w="73660" h="53340">
                <a:moveTo>
                  <a:pt x="2" y="53340"/>
                </a:moveTo>
                <a:lnTo>
                  <a:pt x="73154" y="53340"/>
                </a:lnTo>
                <a:lnTo>
                  <a:pt x="73154" y="0"/>
                </a:lnTo>
                <a:lnTo>
                  <a:pt x="2" y="0"/>
                </a:lnTo>
                <a:lnTo>
                  <a:pt x="2" y="53340"/>
                </a:lnTo>
                <a:close/>
              </a:path>
            </a:pathLst>
          </a:custGeom>
          <a:solidFill>
            <a:srgbClr val="001F5F"/>
          </a:solidFill>
        </p:spPr>
        <p:txBody>
          <a:bodyPr wrap="square" lIns="0" tIns="0" rIns="0" bIns="0" rtlCol="0"/>
          <a:lstStyle/>
          <a:p/>
        </p:txBody>
      </p:sp>
      <p:sp>
        <p:nvSpPr>
          <p:cNvPr id="23" name="object 23"/>
          <p:cNvSpPr/>
          <p:nvPr/>
        </p:nvSpPr>
        <p:spPr>
          <a:xfrm>
            <a:off x="3581400" y="1293875"/>
            <a:ext cx="73660" cy="55244"/>
          </a:xfrm>
          <a:custGeom>
            <a:avLst/>
            <a:gdLst/>
            <a:ahLst/>
            <a:cxnLst/>
            <a:rect l="l" t="t" r="r" b="b"/>
            <a:pathLst>
              <a:path w="73660" h="55244">
                <a:moveTo>
                  <a:pt x="2" y="54864"/>
                </a:moveTo>
                <a:lnTo>
                  <a:pt x="73154" y="54864"/>
                </a:lnTo>
                <a:lnTo>
                  <a:pt x="73154" y="0"/>
                </a:lnTo>
                <a:lnTo>
                  <a:pt x="2" y="0"/>
                </a:lnTo>
                <a:lnTo>
                  <a:pt x="2" y="54864"/>
                </a:lnTo>
                <a:close/>
              </a:path>
            </a:pathLst>
          </a:custGeom>
          <a:solidFill>
            <a:srgbClr val="001F5F"/>
          </a:solidFill>
        </p:spPr>
        <p:txBody>
          <a:bodyPr wrap="square" lIns="0" tIns="0" rIns="0" bIns="0" rtlCol="0"/>
          <a:lstStyle/>
          <a:p/>
        </p:txBody>
      </p:sp>
      <p:sp>
        <p:nvSpPr>
          <p:cNvPr id="24" name="object 24"/>
          <p:cNvSpPr/>
          <p:nvPr/>
        </p:nvSpPr>
        <p:spPr>
          <a:xfrm>
            <a:off x="3581400" y="1203960"/>
            <a:ext cx="73660" cy="55244"/>
          </a:xfrm>
          <a:custGeom>
            <a:avLst/>
            <a:gdLst/>
            <a:ahLst/>
            <a:cxnLst/>
            <a:rect l="l" t="t" r="r" b="b"/>
            <a:pathLst>
              <a:path w="73660" h="55244">
                <a:moveTo>
                  <a:pt x="2" y="54864"/>
                </a:moveTo>
                <a:lnTo>
                  <a:pt x="73154" y="54864"/>
                </a:lnTo>
                <a:lnTo>
                  <a:pt x="73154" y="0"/>
                </a:lnTo>
                <a:lnTo>
                  <a:pt x="2" y="0"/>
                </a:lnTo>
                <a:lnTo>
                  <a:pt x="2" y="54864"/>
                </a:lnTo>
                <a:close/>
              </a:path>
            </a:pathLst>
          </a:custGeom>
          <a:solidFill>
            <a:srgbClr val="001F5F"/>
          </a:solidFill>
        </p:spPr>
        <p:txBody>
          <a:bodyPr wrap="square" lIns="0" tIns="0" rIns="0" bIns="0" rtlCol="0"/>
          <a:lstStyle/>
          <a:p/>
        </p:txBody>
      </p:sp>
      <p:sp>
        <p:nvSpPr>
          <p:cNvPr id="25" name="object 25"/>
          <p:cNvSpPr/>
          <p:nvPr/>
        </p:nvSpPr>
        <p:spPr>
          <a:xfrm>
            <a:off x="5507735" y="987552"/>
            <a:ext cx="576580" cy="576580"/>
          </a:xfrm>
          <a:custGeom>
            <a:avLst/>
            <a:gdLst/>
            <a:ahLst/>
            <a:cxnLst/>
            <a:rect l="l" t="t" r="r" b="b"/>
            <a:pathLst>
              <a:path w="576579" h="576580">
                <a:moveTo>
                  <a:pt x="450090" y="2"/>
                </a:moveTo>
                <a:lnTo>
                  <a:pt x="423855" y="4582"/>
                </a:lnTo>
                <a:lnTo>
                  <a:pt x="400608" y="17592"/>
                </a:lnTo>
                <a:lnTo>
                  <a:pt x="380385" y="37935"/>
                </a:lnTo>
                <a:lnTo>
                  <a:pt x="363222" y="64518"/>
                </a:lnTo>
                <a:lnTo>
                  <a:pt x="362761" y="64518"/>
                </a:lnTo>
                <a:lnTo>
                  <a:pt x="337477" y="104618"/>
                </a:lnTo>
                <a:lnTo>
                  <a:pt x="307564" y="135416"/>
                </a:lnTo>
                <a:lnTo>
                  <a:pt x="274080" y="155117"/>
                </a:lnTo>
                <a:lnTo>
                  <a:pt x="238000" y="162054"/>
                </a:lnTo>
                <a:lnTo>
                  <a:pt x="72011" y="162054"/>
                </a:lnTo>
                <a:lnTo>
                  <a:pt x="43722" y="169013"/>
                </a:lnTo>
                <a:lnTo>
                  <a:pt x="20862" y="188105"/>
                </a:lnTo>
                <a:lnTo>
                  <a:pt x="5574" y="216650"/>
                </a:lnTo>
                <a:lnTo>
                  <a:pt x="2" y="251970"/>
                </a:lnTo>
                <a:lnTo>
                  <a:pt x="5574" y="287363"/>
                </a:lnTo>
                <a:lnTo>
                  <a:pt x="20862" y="315946"/>
                </a:lnTo>
                <a:lnTo>
                  <a:pt x="43722" y="335052"/>
                </a:lnTo>
                <a:lnTo>
                  <a:pt x="72011" y="342013"/>
                </a:lnTo>
                <a:lnTo>
                  <a:pt x="85985" y="344898"/>
                </a:lnTo>
                <a:lnTo>
                  <a:pt x="97411" y="352617"/>
                </a:lnTo>
                <a:lnTo>
                  <a:pt x="105122" y="364051"/>
                </a:lnTo>
                <a:lnTo>
                  <a:pt x="107952" y="378081"/>
                </a:lnTo>
                <a:lnTo>
                  <a:pt x="107952" y="540006"/>
                </a:lnTo>
                <a:lnTo>
                  <a:pt x="110781" y="554053"/>
                </a:lnTo>
                <a:lnTo>
                  <a:pt x="118493" y="565517"/>
                </a:lnTo>
                <a:lnTo>
                  <a:pt x="129919" y="573242"/>
                </a:lnTo>
                <a:lnTo>
                  <a:pt x="143893" y="576074"/>
                </a:lnTo>
                <a:lnTo>
                  <a:pt x="215902" y="576074"/>
                </a:lnTo>
                <a:lnTo>
                  <a:pt x="229949" y="573242"/>
                </a:lnTo>
                <a:lnTo>
                  <a:pt x="241413" y="565517"/>
                </a:lnTo>
                <a:lnTo>
                  <a:pt x="249138" y="554053"/>
                </a:lnTo>
                <a:lnTo>
                  <a:pt x="251970" y="540006"/>
                </a:lnTo>
                <a:lnTo>
                  <a:pt x="143893" y="540006"/>
                </a:lnTo>
                <a:lnTo>
                  <a:pt x="143893" y="378081"/>
                </a:lnTo>
                <a:lnTo>
                  <a:pt x="143242" y="368373"/>
                </a:lnTo>
                <a:lnTo>
                  <a:pt x="141353" y="359094"/>
                </a:lnTo>
                <a:lnTo>
                  <a:pt x="138309" y="350268"/>
                </a:lnTo>
                <a:lnTo>
                  <a:pt x="134241" y="342013"/>
                </a:lnTo>
                <a:lnTo>
                  <a:pt x="330962" y="342013"/>
                </a:lnTo>
                <a:lnTo>
                  <a:pt x="287212" y="315756"/>
                </a:lnTo>
                <a:lnTo>
                  <a:pt x="238000" y="306199"/>
                </a:lnTo>
                <a:lnTo>
                  <a:pt x="234063" y="306199"/>
                </a:lnTo>
                <a:lnTo>
                  <a:pt x="72011" y="306072"/>
                </a:lnTo>
                <a:lnTo>
                  <a:pt x="38775" y="273014"/>
                </a:lnTo>
                <a:lnTo>
                  <a:pt x="35943" y="251970"/>
                </a:lnTo>
                <a:lnTo>
                  <a:pt x="38775" y="230999"/>
                </a:lnTo>
                <a:lnTo>
                  <a:pt x="46500" y="213838"/>
                </a:lnTo>
                <a:lnTo>
                  <a:pt x="57964" y="202249"/>
                </a:lnTo>
                <a:lnTo>
                  <a:pt x="72011" y="197995"/>
                </a:lnTo>
                <a:lnTo>
                  <a:pt x="238000" y="197995"/>
                </a:lnTo>
                <a:lnTo>
                  <a:pt x="263076" y="195552"/>
                </a:lnTo>
                <a:lnTo>
                  <a:pt x="287165" y="188454"/>
                </a:lnTo>
                <a:lnTo>
                  <a:pt x="310134" y="177046"/>
                </a:lnTo>
                <a:lnTo>
                  <a:pt x="331853" y="161673"/>
                </a:lnTo>
                <a:lnTo>
                  <a:pt x="368404" y="161673"/>
                </a:lnTo>
                <a:lnTo>
                  <a:pt x="381974" y="111006"/>
                </a:lnTo>
                <a:lnTo>
                  <a:pt x="400909" y="71138"/>
                </a:lnTo>
                <a:lnTo>
                  <a:pt x="406799" y="64518"/>
                </a:lnTo>
                <a:lnTo>
                  <a:pt x="363222" y="64518"/>
                </a:lnTo>
                <a:lnTo>
                  <a:pt x="362841" y="64391"/>
                </a:lnTo>
                <a:lnTo>
                  <a:pt x="406912" y="64391"/>
                </a:lnTo>
                <a:lnTo>
                  <a:pt x="423988" y="45200"/>
                </a:lnTo>
                <a:lnTo>
                  <a:pt x="450090" y="35943"/>
                </a:lnTo>
                <a:lnTo>
                  <a:pt x="516991" y="35943"/>
                </a:lnTo>
                <a:lnTo>
                  <a:pt x="511223" y="28050"/>
                </a:lnTo>
                <a:lnTo>
                  <a:pt x="483101" y="7388"/>
                </a:lnTo>
                <a:lnTo>
                  <a:pt x="450090" y="2"/>
                </a:lnTo>
                <a:close/>
              </a:path>
              <a:path w="576579" h="576580">
                <a:moveTo>
                  <a:pt x="330962" y="342013"/>
                </a:moveTo>
                <a:lnTo>
                  <a:pt x="146814" y="342013"/>
                </a:lnTo>
                <a:lnTo>
                  <a:pt x="146814" y="342267"/>
                </a:lnTo>
                <a:lnTo>
                  <a:pt x="200916" y="342267"/>
                </a:lnTo>
                <a:lnTo>
                  <a:pt x="199011" y="347855"/>
                </a:lnTo>
                <a:lnTo>
                  <a:pt x="197868" y="353824"/>
                </a:lnTo>
                <a:lnTo>
                  <a:pt x="197930" y="486491"/>
                </a:lnTo>
                <a:lnTo>
                  <a:pt x="199485" y="497985"/>
                </a:lnTo>
                <a:lnTo>
                  <a:pt x="203471" y="507843"/>
                </a:lnTo>
                <a:lnTo>
                  <a:pt x="208530" y="515749"/>
                </a:lnTo>
                <a:lnTo>
                  <a:pt x="213362" y="521845"/>
                </a:lnTo>
                <a:lnTo>
                  <a:pt x="214251" y="522734"/>
                </a:lnTo>
                <a:lnTo>
                  <a:pt x="215140" y="523750"/>
                </a:lnTo>
                <a:lnTo>
                  <a:pt x="215902" y="524766"/>
                </a:lnTo>
                <a:lnTo>
                  <a:pt x="215902" y="540006"/>
                </a:lnTo>
                <a:lnTo>
                  <a:pt x="251970" y="540006"/>
                </a:lnTo>
                <a:lnTo>
                  <a:pt x="251909" y="521845"/>
                </a:lnTo>
                <a:lnTo>
                  <a:pt x="249152" y="510266"/>
                </a:lnTo>
                <a:lnTo>
                  <a:pt x="242953" y="501065"/>
                </a:lnTo>
                <a:lnTo>
                  <a:pt x="236753" y="493363"/>
                </a:lnTo>
                <a:lnTo>
                  <a:pt x="233936" y="486031"/>
                </a:lnTo>
                <a:lnTo>
                  <a:pt x="233936" y="359666"/>
                </a:lnTo>
                <a:lnTo>
                  <a:pt x="234190" y="359285"/>
                </a:lnTo>
                <a:lnTo>
                  <a:pt x="234190" y="358904"/>
                </a:lnTo>
                <a:lnTo>
                  <a:pt x="236984" y="350776"/>
                </a:lnTo>
                <a:lnTo>
                  <a:pt x="237365" y="350268"/>
                </a:lnTo>
                <a:lnTo>
                  <a:pt x="238762" y="348109"/>
                </a:lnTo>
                <a:lnTo>
                  <a:pt x="240540" y="346331"/>
                </a:lnTo>
                <a:lnTo>
                  <a:pt x="242861" y="344898"/>
                </a:lnTo>
                <a:lnTo>
                  <a:pt x="243080" y="344680"/>
                </a:lnTo>
                <a:lnTo>
                  <a:pt x="244731" y="343791"/>
                </a:lnTo>
                <a:lnTo>
                  <a:pt x="246382" y="343664"/>
                </a:lnTo>
                <a:lnTo>
                  <a:pt x="248033" y="343156"/>
                </a:lnTo>
                <a:lnTo>
                  <a:pt x="368608" y="343156"/>
                </a:lnTo>
                <a:lnTo>
                  <a:pt x="368472" y="342648"/>
                </a:lnTo>
                <a:lnTo>
                  <a:pt x="331853" y="342648"/>
                </a:lnTo>
                <a:lnTo>
                  <a:pt x="330962" y="342013"/>
                </a:lnTo>
                <a:close/>
              </a:path>
              <a:path w="576579" h="576580">
                <a:moveTo>
                  <a:pt x="406943" y="439676"/>
                </a:moveTo>
                <a:lnTo>
                  <a:pt x="363222" y="439676"/>
                </a:lnTo>
                <a:lnTo>
                  <a:pt x="380438" y="466185"/>
                </a:lnTo>
                <a:lnTo>
                  <a:pt x="400655" y="486491"/>
                </a:lnTo>
                <a:lnTo>
                  <a:pt x="423872" y="499487"/>
                </a:lnTo>
                <a:lnTo>
                  <a:pt x="450090" y="504065"/>
                </a:lnTo>
                <a:lnTo>
                  <a:pt x="483101" y="496672"/>
                </a:lnTo>
                <a:lnTo>
                  <a:pt x="511222" y="475992"/>
                </a:lnTo>
                <a:lnTo>
                  <a:pt x="517060" y="467997"/>
                </a:lnTo>
                <a:lnTo>
                  <a:pt x="450090" y="467997"/>
                </a:lnTo>
                <a:lnTo>
                  <a:pt x="423987" y="458778"/>
                </a:lnTo>
                <a:lnTo>
                  <a:pt x="406943" y="439676"/>
                </a:lnTo>
                <a:close/>
              </a:path>
              <a:path w="576579" h="576580">
                <a:moveTo>
                  <a:pt x="516991" y="35943"/>
                </a:moveTo>
                <a:lnTo>
                  <a:pt x="450090" y="35943"/>
                </a:lnTo>
                <a:lnTo>
                  <a:pt x="478510" y="46962"/>
                </a:lnTo>
                <a:lnTo>
                  <a:pt x="503192" y="77640"/>
                </a:lnTo>
                <a:lnTo>
                  <a:pt x="522657" y="124411"/>
                </a:lnTo>
                <a:lnTo>
                  <a:pt x="535422" y="183710"/>
                </a:lnTo>
                <a:lnTo>
                  <a:pt x="540006" y="251970"/>
                </a:lnTo>
                <a:lnTo>
                  <a:pt x="535422" y="320279"/>
                </a:lnTo>
                <a:lnTo>
                  <a:pt x="522657" y="379584"/>
                </a:lnTo>
                <a:lnTo>
                  <a:pt x="503192" y="426337"/>
                </a:lnTo>
                <a:lnTo>
                  <a:pt x="478509" y="456991"/>
                </a:lnTo>
                <a:lnTo>
                  <a:pt x="450090" y="467997"/>
                </a:lnTo>
                <a:lnTo>
                  <a:pt x="517060" y="467997"/>
                </a:lnTo>
                <a:lnTo>
                  <a:pt x="552521" y="403763"/>
                </a:lnTo>
                <a:lnTo>
                  <a:pt x="565560" y="356710"/>
                </a:lnTo>
                <a:lnTo>
                  <a:pt x="573434" y="305363"/>
                </a:lnTo>
                <a:lnTo>
                  <a:pt x="576074" y="251970"/>
                </a:lnTo>
                <a:lnTo>
                  <a:pt x="573434" y="198584"/>
                </a:lnTo>
                <a:lnTo>
                  <a:pt x="565560" y="147256"/>
                </a:lnTo>
                <a:lnTo>
                  <a:pt x="552521" y="100228"/>
                </a:lnTo>
                <a:lnTo>
                  <a:pt x="534385" y="59745"/>
                </a:lnTo>
                <a:lnTo>
                  <a:pt x="516991" y="35943"/>
                </a:lnTo>
                <a:close/>
              </a:path>
              <a:path w="576579" h="576580">
                <a:moveTo>
                  <a:pt x="368608" y="343156"/>
                </a:moveTo>
                <a:lnTo>
                  <a:pt x="248033" y="343156"/>
                </a:lnTo>
                <a:lnTo>
                  <a:pt x="281170" y="352544"/>
                </a:lnTo>
                <a:lnTo>
                  <a:pt x="311866" y="372636"/>
                </a:lnTo>
                <a:lnTo>
                  <a:pt x="339348" y="402181"/>
                </a:lnTo>
                <a:lnTo>
                  <a:pt x="362841" y="439930"/>
                </a:lnTo>
                <a:lnTo>
                  <a:pt x="363222" y="439676"/>
                </a:lnTo>
                <a:lnTo>
                  <a:pt x="406943" y="439676"/>
                </a:lnTo>
                <a:lnTo>
                  <a:pt x="400909" y="432913"/>
                </a:lnTo>
                <a:lnTo>
                  <a:pt x="381974" y="393095"/>
                </a:lnTo>
                <a:lnTo>
                  <a:pt x="368608" y="343156"/>
                </a:lnTo>
                <a:close/>
              </a:path>
              <a:path w="576579" h="576580">
                <a:moveTo>
                  <a:pt x="368404" y="161673"/>
                </a:moveTo>
                <a:lnTo>
                  <a:pt x="328424" y="183710"/>
                </a:lnTo>
                <a:lnTo>
                  <a:pt x="324477" y="229021"/>
                </a:lnTo>
                <a:lnTo>
                  <a:pt x="323979" y="251970"/>
                </a:lnTo>
                <a:lnTo>
                  <a:pt x="324477" y="275068"/>
                </a:lnTo>
                <a:lnTo>
                  <a:pt x="325963" y="297976"/>
                </a:lnTo>
                <a:lnTo>
                  <a:pt x="328426" y="320550"/>
                </a:lnTo>
                <a:lnTo>
                  <a:pt x="331853" y="342648"/>
                </a:lnTo>
                <a:lnTo>
                  <a:pt x="368472" y="342648"/>
                </a:lnTo>
                <a:lnTo>
                  <a:pt x="368302" y="342013"/>
                </a:lnTo>
                <a:lnTo>
                  <a:pt x="414022" y="342013"/>
                </a:lnTo>
                <a:lnTo>
                  <a:pt x="442311" y="335052"/>
                </a:lnTo>
                <a:lnTo>
                  <a:pt x="465171" y="315946"/>
                </a:lnTo>
                <a:lnTo>
                  <a:pt x="470452" y="306072"/>
                </a:lnTo>
                <a:lnTo>
                  <a:pt x="362968" y="306072"/>
                </a:lnTo>
                <a:lnTo>
                  <a:pt x="361708" y="292922"/>
                </a:lnTo>
                <a:lnTo>
                  <a:pt x="360793" y="279545"/>
                </a:lnTo>
                <a:lnTo>
                  <a:pt x="360235" y="265906"/>
                </a:lnTo>
                <a:lnTo>
                  <a:pt x="360047" y="251970"/>
                </a:lnTo>
                <a:lnTo>
                  <a:pt x="360235" y="238089"/>
                </a:lnTo>
                <a:lnTo>
                  <a:pt x="360793" y="224459"/>
                </a:lnTo>
                <a:lnTo>
                  <a:pt x="361708" y="211090"/>
                </a:lnTo>
                <a:lnTo>
                  <a:pt x="362968" y="197995"/>
                </a:lnTo>
                <a:lnTo>
                  <a:pt x="470468" y="197995"/>
                </a:lnTo>
                <a:lnTo>
                  <a:pt x="465171" y="188105"/>
                </a:lnTo>
                <a:lnTo>
                  <a:pt x="442311" y="169013"/>
                </a:lnTo>
                <a:lnTo>
                  <a:pt x="414022" y="162054"/>
                </a:lnTo>
                <a:lnTo>
                  <a:pt x="368302" y="162054"/>
                </a:lnTo>
                <a:lnTo>
                  <a:pt x="368404" y="161673"/>
                </a:lnTo>
                <a:close/>
              </a:path>
              <a:path w="576579" h="576580">
                <a:moveTo>
                  <a:pt x="234063" y="197995"/>
                </a:moveTo>
                <a:lnTo>
                  <a:pt x="190677" y="208893"/>
                </a:lnTo>
                <a:lnTo>
                  <a:pt x="179961" y="251970"/>
                </a:lnTo>
                <a:lnTo>
                  <a:pt x="181247" y="267853"/>
                </a:lnTo>
                <a:lnTo>
                  <a:pt x="184914" y="282355"/>
                </a:lnTo>
                <a:lnTo>
                  <a:pt x="190676" y="295190"/>
                </a:lnTo>
                <a:lnTo>
                  <a:pt x="198249" y="306072"/>
                </a:lnTo>
                <a:lnTo>
                  <a:pt x="234063" y="306072"/>
                </a:lnTo>
                <a:lnTo>
                  <a:pt x="220015" y="301815"/>
                </a:lnTo>
                <a:lnTo>
                  <a:pt x="208552" y="290213"/>
                </a:lnTo>
                <a:lnTo>
                  <a:pt x="200827" y="273014"/>
                </a:lnTo>
                <a:lnTo>
                  <a:pt x="197995" y="251970"/>
                </a:lnTo>
                <a:lnTo>
                  <a:pt x="200827" y="230999"/>
                </a:lnTo>
                <a:lnTo>
                  <a:pt x="208552" y="213838"/>
                </a:lnTo>
                <a:lnTo>
                  <a:pt x="220016" y="202249"/>
                </a:lnTo>
                <a:lnTo>
                  <a:pt x="234063" y="197995"/>
                </a:lnTo>
                <a:close/>
              </a:path>
              <a:path w="576579" h="576580">
                <a:moveTo>
                  <a:pt x="470468" y="197995"/>
                </a:moveTo>
                <a:lnTo>
                  <a:pt x="414022" y="197995"/>
                </a:lnTo>
                <a:lnTo>
                  <a:pt x="428016" y="202250"/>
                </a:lnTo>
                <a:lnTo>
                  <a:pt x="439485" y="213838"/>
                </a:lnTo>
                <a:lnTo>
                  <a:pt x="447240" y="230999"/>
                </a:lnTo>
                <a:lnTo>
                  <a:pt x="450090" y="251970"/>
                </a:lnTo>
                <a:lnTo>
                  <a:pt x="447240" y="273014"/>
                </a:lnTo>
                <a:lnTo>
                  <a:pt x="439485" y="290213"/>
                </a:lnTo>
                <a:lnTo>
                  <a:pt x="428016" y="301816"/>
                </a:lnTo>
                <a:lnTo>
                  <a:pt x="414022" y="306072"/>
                </a:lnTo>
                <a:lnTo>
                  <a:pt x="470452" y="306072"/>
                </a:lnTo>
                <a:lnTo>
                  <a:pt x="480459" y="287364"/>
                </a:lnTo>
                <a:lnTo>
                  <a:pt x="486031" y="251970"/>
                </a:lnTo>
                <a:lnTo>
                  <a:pt x="480459" y="216650"/>
                </a:lnTo>
                <a:lnTo>
                  <a:pt x="470468" y="197995"/>
                </a:lnTo>
                <a:close/>
              </a:path>
            </a:pathLst>
          </a:custGeom>
          <a:solidFill>
            <a:srgbClr val="001F5F"/>
          </a:solidFill>
        </p:spPr>
        <p:txBody>
          <a:bodyPr wrap="square" lIns="0" tIns="0" rIns="0" bIns="0" rtlCol="0"/>
          <a:lstStyle/>
          <a:p/>
        </p:txBody>
      </p:sp>
      <p:sp>
        <p:nvSpPr>
          <p:cNvPr id="26" name="object 26"/>
          <p:cNvSpPr/>
          <p:nvPr/>
        </p:nvSpPr>
        <p:spPr>
          <a:xfrm>
            <a:off x="7908035" y="1397508"/>
            <a:ext cx="146304" cy="144779"/>
          </a:xfrm>
          <a:prstGeom prst="rect">
            <a:avLst/>
          </a:prstGeom>
          <a:blipFill>
            <a:blip r:embed="rId2" cstate="print"/>
            <a:stretch>
              <a:fillRect/>
            </a:stretch>
          </a:blipFill>
        </p:spPr>
        <p:txBody>
          <a:bodyPr wrap="square" lIns="0" tIns="0" rIns="0" bIns="0" rtlCol="0"/>
          <a:lstStyle/>
          <a:p/>
        </p:txBody>
      </p:sp>
      <p:sp>
        <p:nvSpPr>
          <p:cNvPr id="27" name="object 27"/>
          <p:cNvSpPr/>
          <p:nvPr/>
        </p:nvSpPr>
        <p:spPr>
          <a:xfrm>
            <a:off x="7807452" y="1261872"/>
            <a:ext cx="355600" cy="147955"/>
          </a:xfrm>
          <a:custGeom>
            <a:avLst/>
            <a:gdLst/>
            <a:ahLst/>
            <a:cxnLst/>
            <a:rect l="l" t="t" r="r" b="b"/>
            <a:pathLst>
              <a:path w="355600" h="147955">
                <a:moveTo>
                  <a:pt x="309586" y="51439"/>
                </a:moveTo>
                <a:lnTo>
                  <a:pt x="175008" y="51439"/>
                </a:lnTo>
                <a:lnTo>
                  <a:pt x="221557" y="58321"/>
                </a:lnTo>
                <a:lnTo>
                  <a:pt x="262321" y="77824"/>
                </a:lnTo>
                <a:lnTo>
                  <a:pt x="295273" y="108232"/>
                </a:lnTo>
                <a:lnTo>
                  <a:pt x="318391" y="147832"/>
                </a:lnTo>
                <a:lnTo>
                  <a:pt x="355094" y="106303"/>
                </a:lnTo>
                <a:lnTo>
                  <a:pt x="330427" y="71011"/>
                </a:lnTo>
                <a:lnTo>
                  <a:pt x="309586" y="51439"/>
                </a:lnTo>
                <a:close/>
              </a:path>
              <a:path w="355600" h="147955">
                <a:moveTo>
                  <a:pt x="175008" y="4"/>
                </a:moveTo>
                <a:lnTo>
                  <a:pt x="121910" y="6886"/>
                </a:lnTo>
                <a:lnTo>
                  <a:pt x="73789" y="26388"/>
                </a:lnTo>
                <a:lnTo>
                  <a:pt x="32526" y="56797"/>
                </a:lnTo>
                <a:lnTo>
                  <a:pt x="2" y="96397"/>
                </a:lnTo>
                <a:lnTo>
                  <a:pt x="35054" y="136148"/>
                </a:lnTo>
                <a:lnTo>
                  <a:pt x="59511" y="101213"/>
                </a:lnTo>
                <a:lnTo>
                  <a:pt x="91934" y="74505"/>
                </a:lnTo>
                <a:lnTo>
                  <a:pt x="130905" y="57442"/>
                </a:lnTo>
                <a:lnTo>
                  <a:pt x="175008" y="51439"/>
                </a:lnTo>
                <a:lnTo>
                  <a:pt x="309586" y="51439"/>
                </a:lnTo>
                <a:lnTo>
                  <a:pt x="299128" y="41619"/>
                </a:lnTo>
                <a:lnTo>
                  <a:pt x="262154" y="19243"/>
                </a:lnTo>
                <a:lnTo>
                  <a:pt x="220462" y="5000"/>
                </a:lnTo>
                <a:lnTo>
                  <a:pt x="175008" y="4"/>
                </a:lnTo>
                <a:close/>
              </a:path>
            </a:pathLst>
          </a:custGeom>
          <a:solidFill>
            <a:srgbClr val="001F5F"/>
          </a:solidFill>
        </p:spPr>
        <p:txBody>
          <a:bodyPr wrap="square" lIns="0" tIns="0" rIns="0" bIns="0" rtlCol="0"/>
          <a:lstStyle/>
          <a:p/>
        </p:txBody>
      </p:sp>
      <p:sp>
        <p:nvSpPr>
          <p:cNvPr id="28" name="object 28"/>
          <p:cNvSpPr/>
          <p:nvPr/>
        </p:nvSpPr>
        <p:spPr>
          <a:xfrm>
            <a:off x="7744968" y="1162811"/>
            <a:ext cx="481965" cy="172720"/>
          </a:xfrm>
          <a:custGeom>
            <a:avLst/>
            <a:gdLst/>
            <a:ahLst/>
            <a:cxnLst/>
            <a:rect l="l" t="t" r="r" b="b"/>
            <a:pathLst>
              <a:path w="481965" h="172719">
                <a:moveTo>
                  <a:pt x="412012" y="56900"/>
                </a:moveTo>
                <a:lnTo>
                  <a:pt x="237492" y="56900"/>
                </a:lnTo>
                <a:lnTo>
                  <a:pt x="288050" y="62309"/>
                </a:lnTo>
                <a:lnTo>
                  <a:pt x="334780" y="77740"/>
                </a:lnTo>
                <a:lnTo>
                  <a:pt x="376627" y="101999"/>
                </a:lnTo>
                <a:lnTo>
                  <a:pt x="412536" y="133889"/>
                </a:lnTo>
                <a:lnTo>
                  <a:pt x="441454" y="172216"/>
                </a:lnTo>
                <a:lnTo>
                  <a:pt x="481586" y="127131"/>
                </a:lnTo>
                <a:lnTo>
                  <a:pt x="451907" y="90992"/>
                </a:lnTo>
                <a:lnTo>
                  <a:pt x="416835" y="59967"/>
                </a:lnTo>
                <a:lnTo>
                  <a:pt x="412012" y="56900"/>
                </a:lnTo>
                <a:close/>
              </a:path>
              <a:path w="481965" h="172719">
                <a:moveTo>
                  <a:pt x="237492" y="4"/>
                </a:moveTo>
                <a:lnTo>
                  <a:pt x="189923" y="3808"/>
                </a:lnTo>
                <a:lnTo>
                  <a:pt x="144678" y="14816"/>
                </a:lnTo>
                <a:lnTo>
                  <a:pt x="102412" y="32421"/>
                </a:lnTo>
                <a:lnTo>
                  <a:pt x="63775" y="56016"/>
                </a:lnTo>
                <a:lnTo>
                  <a:pt x="29421" y="84994"/>
                </a:lnTo>
                <a:lnTo>
                  <a:pt x="2" y="118749"/>
                </a:lnTo>
                <a:lnTo>
                  <a:pt x="38483" y="162183"/>
                </a:lnTo>
                <a:lnTo>
                  <a:pt x="67982" y="126850"/>
                </a:lnTo>
                <a:lnTo>
                  <a:pt x="103669" y="97691"/>
                </a:lnTo>
                <a:lnTo>
                  <a:pt x="144508" y="75672"/>
                </a:lnTo>
                <a:lnTo>
                  <a:pt x="189460" y="61754"/>
                </a:lnTo>
                <a:lnTo>
                  <a:pt x="237492" y="56900"/>
                </a:lnTo>
                <a:lnTo>
                  <a:pt x="412012" y="56900"/>
                </a:lnTo>
                <a:lnTo>
                  <a:pt x="377113" y="34707"/>
                </a:lnTo>
                <a:lnTo>
                  <a:pt x="333485" y="15860"/>
                </a:lnTo>
                <a:lnTo>
                  <a:pt x="286697" y="4076"/>
                </a:lnTo>
                <a:lnTo>
                  <a:pt x="237492" y="4"/>
                </a:lnTo>
                <a:close/>
              </a:path>
            </a:pathLst>
          </a:custGeom>
          <a:solidFill>
            <a:srgbClr val="001F5F"/>
          </a:solidFill>
        </p:spPr>
        <p:txBody>
          <a:bodyPr wrap="square" lIns="0" tIns="0" rIns="0" bIns="0" rtlCol="0"/>
          <a:lstStyle/>
          <a:p/>
        </p:txBody>
      </p:sp>
      <p:sp>
        <p:nvSpPr>
          <p:cNvPr id="29" name="object 29"/>
          <p:cNvSpPr/>
          <p:nvPr/>
        </p:nvSpPr>
        <p:spPr>
          <a:xfrm>
            <a:off x="7668768" y="1059180"/>
            <a:ext cx="634365" cy="201295"/>
          </a:xfrm>
          <a:custGeom>
            <a:avLst/>
            <a:gdLst/>
            <a:ahLst/>
            <a:cxnLst/>
            <a:rect l="l" t="t" r="r" b="b"/>
            <a:pathLst>
              <a:path w="634365" h="201294">
                <a:moveTo>
                  <a:pt x="526462" y="60329"/>
                </a:moveTo>
                <a:lnTo>
                  <a:pt x="313692" y="60329"/>
                </a:lnTo>
                <a:lnTo>
                  <a:pt x="361504" y="63646"/>
                </a:lnTo>
                <a:lnTo>
                  <a:pt x="407421" y="73300"/>
                </a:lnTo>
                <a:lnTo>
                  <a:pt x="450979" y="88851"/>
                </a:lnTo>
                <a:lnTo>
                  <a:pt x="491713" y="109856"/>
                </a:lnTo>
                <a:lnTo>
                  <a:pt x="529159" y="135872"/>
                </a:lnTo>
                <a:lnTo>
                  <a:pt x="562853" y="166458"/>
                </a:lnTo>
                <a:lnTo>
                  <a:pt x="592330" y="201172"/>
                </a:lnTo>
                <a:lnTo>
                  <a:pt x="633986" y="155961"/>
                </a:lnTo>
                <a:lnTo>
                  <a:pt x="604008" y="121803"/>
                </a:lnTo>
                <a:lnTo>
                  <a:pt x="570563" y="91248"/>
                </a:lnTo>
                <a:lnTo>
                  <a:pt x="533879" y="64550"/>
                </a:lnTo>
                <a:lnTo>
                  <a:pt x="526462" y="60329"/>
                </a:lnTo>
                <a:close/>
              </a:path>
              <a:path w="634365" h="201294">
                <a:moveTo>
                  <a:pt x="313692" y="4"/>
                </a:moveTo>
                <a:lnTo>
                  <a:pt x="260826" y="3427"/>
                </a:lnTo>
                <a:lnTo>
                  <a:pt x="209870" y="13421"/>
                </a:lnTo>
                <a:lnTo>
                  <a:pt x="161290" y="29575"/>
                </a:lnTo>
                <a:lnTo>
                  <a:pt x="115548" y="51479"/>
                </a:lnTo>
                <a:lnTo>
                  <a:pt x="73110" y="78722"/>
                </a:lnTo>
                <a:lnTo>
                  <a:pt x="34440" y="110892"/>
                </a:lnTo>
                <a:lnTo>
                  <a:pt x="2" y="147578"/>
                </a:lnTo>
                <a:lnTo>
                  <a:pt x="41658" y="192790"/>
                </a:lnTo>
                <a:lnTo>
                  <a:pt x="76211" y="155020"/>
                </a:lnTo>
                <a:lnTo>
                  <a:pt x="115939" y="122662"/>
                </a:lnTo>
                <a:lnTo>
                  <a:pt x="160197" y="96365"/>
                </a:lnTo>
                <a:lnTo>
                  <a:pt x="208338" y="76778"/>
                </a:lnTo>
                <a:lnTo>
                  <a:pt x="259719" y="64550"/>
                </a:lnTo>
                <a:lnTo>
                  <a:pt x="313692" y="60329"/>
                </a:lnTo>
                <a:lnTo>
                  <a:pt x="526462" y="60329"/>
                </a:lnTo>
                <a:lnTo>
                  <a:pt x="494461" y="42121"/>
                </a:lnTo>
                <a:lnTo>
                  <a:pt x="452395" y="24135"/>
                </a:lnTo>
                <a:lnTo>
                  <a:pt x="408047" y="10924"/>
                </a:lnTo>
                <a:lnTo>
                  <a:pt x="361714" y="2783"/>
                </a:lnTo>
                <a:lnTo>
                  <a:pt x="313692" y="4"/>
                </a:lnTo>
                <a:close/>
              </a:path>
            </a:pathLst>
          </a:custGeom>
          <a:solidFill>
            <a:srgbClr val="001F5F"/>
          </a:solidFill>
        </p:spPr>
        <p:txBody>
          <a:bodyPr wrap="square" lIns="0" tIns="0" rIns="0" bIns="0" rtlCol="0"/>
          <a:lstStyle/>
          <a:p/>
        </p:txBody>
      </p:sp>
      <p:sp>
        <p:nvSpPr>
          <p:cNvPr id="32" name="object 32"/>
          <p:cNvSpPr txBox="1"/>
          <p:nvPr/>
        </p:nvSpPr>
        <p:spPr>
          <a:xfrm>
            <a:off x="2404110" y="2151126"/>
            <a:ext cx="2089785" cy="2462213"/>
          </a:xfrm>
          <a:prstGeom prst="rect">
            <a:avLst/>
          </a:prstGeom>
          <a:ln w="25908">
            <a:solidFill>
              <a:srgbClr val="BEBEBE"/>
            </a:solidFill>
          </a:ln>
        </p:spPr>
        <p:txBody>
          <a:bodyPr vert="horz" wrap="square" lIns="0" tIns="0" rIns="0" bIns="0" rtlCol="0">
            <a:spAutoFit/>
          </a:bodyPr>
          <a:lstStyle/>
          <a:p>
            <a:pPr>
              <a:lnSpc>
                <a:spcPct val="100000"/>
              </a:lnSpc>
            </a:pPr>
            <a:endParaRPr sz="1400" dirty="0">
              <a:latin typeface="Times New Roman" panose="02020603050405020304"/>
              <a:cs typeface="Times New Roman" panose="02020603050405020304"/>
            </a:endParaRPr>
          </a:p>
          <a:p>
            <a:pPr>
              <a:lnSpc>
                <a:spcPct val="100000"/>
              </a:lnSpc>
            </a:pPr>
            <a:endParaRPr sz="1400" dirty="0">
              <a:latin typeface="Times New Roman" panose="02020603050405020304"/>
              <a:cs typeface="Times New Roman" panose="02020603050405020304"/>
            </a:endParaRPr>
          </a:p>
          <a:p>
            <a:pPr>
              <a:lnSpc>
                <a:spcPct val="100000"/>
              </a:lnSpc>
            </a:pPr>
            <a:endParaRPr sz="1400" dirty="0">
              <a:latin typeface="Times New Roman" panose="02020603050405020304"/>
              <a:cs typeface="Times New Roman" panose="02020603050405020304"/>
            </a:endParaRPr>
          </a:p>
          <a:p>
            <a:pPr>
              <a:lnSpc>
                <a:spcPct val="100000"/>
              </a:lnSpc>
            </a:pPr>
            <a:endParaRPr sz="1400" dirty="0">
              <a:latin typeface="Times New Roman" panose="02020603050405020304"/>
              <a:cs typeface="Times New Roman" panose="02020603050405020304"/>
            </a:endParaRPr>
          </a:p>
          <a:p>
            <a:pPr algn="ctr">
              <a:lnSpc>
                <a:spcPct val="100000"/>
              </a:lnSpc>
              <a:spcBef>
                <a:spcPts val="25"/>
              </a:spcBef>
            </a:pPr>
            <a:r>
              <a:rPr sz="1200" dirty="0">
                <a:solidFill>
                  <a:srgbClr val="585858"/>
                </a:solidFill>
                <a:latin typeface="Arial Unicode MS" panose="020B0604020202020204" charset="-122"/>
                <a:cs typeface="Arial Unicode MS" panose="020B0604020202020204" charset="-122"/>
              </a:rPr>
              <a:t>建议</a:t>
            </a:r>
            <a:r>
              <a:rPr lang="en-US" sz="1200" spc="100" dirty="0">
                <a:solidFill>
                  <a:srgbClr val="585858"/>
                </a:solidFill>
                <a:latin typeface="Arial Unicode MS" panose="020B0604020202020204" charset="-122"/>
                <a:cs typeface="Arial Unicode MS" panose="020B0604020202020204" charset="-122"/>
              </a:rPr>
              <a:t>5</a:t>
            </a:r>
            <a:r>
              <a:rPr sz="1200" dirty="0">
                <a:solidFill>
                  <a:srgbClr val="585858"/>
                </a:solidFill>
                <a:latin typeface="Arial Unicode MS" panose="020B0604020202020204" charset="-122"/>
                <a:cs typeface="Arial Unicode MS" panose="020B0604020202020204" charset="-122"/>
              </a:rPr>
              <a:t>月</a:t>
            </a:r>
            <a:r>
              <a:rPr lang="zh-CN" sz="1200" dirty="0">
                <a:solidFill>
                  <a:srgbClr val="585858"/>
                </a:solidFill>
                <a:latin typeface="Arial Unicode MS" panose="020B0604020202020204" charset="-122"/>
                <a:cs typeface="Arial Unicode MS" panose="020B0604020202020204" charset="-122"/>
              </a:rPr>
              <a:t>下旬</a:t>
            </a:r>
            <a:endParaRPr lang="zh-CN" sz="1200" dirty="0">
              <a:solidFill>
                <a:srgbClr val="585858"/>
              </a:solidFill>
              <a:latin typeface="Arial Unicode MS" panose="020B0604020202020204" charset="-122"/>
              <a:cs typeface="Arial Unicode MS" panose="020B0604020202020204" charset="-122"/>
            </a:endParaRPr>
          </a:p>
          <a:p>
            <a:pPr algn="ctr">
              <a:lnSpc>
                <a:spcPct val="100000"/>
              </a:lnSpc>
              <a:spcBef>
                <a:spcPts val="25"/>
              </a:spcBef>
            </a:pPr>
            <a:r>
              <a:rPr lang="zh-CN" sz="1200" dirty="0">
                <a:solidFill>
                  <a:srgbClr val="585858"/>
                </a:solidFill>
                <a:latin typeface="Arial Unicode MS" panose="020B0604020202020204" charset="-122"/>
                <a:cs typeface="Arial Unicode MS" panose="020B0604020202020204" charset="-122"/>
              </a:rPr>
              <a:t>（时间为</a:t>
            </a:r>
            <a:r>
              <a:rPr lang="en-US" altLang="zh-CN" sz="1200" dirty="0">
                <a:solidFill>
                  <a:srgbClr val="585858"/>
                </a:solidFill>
                <a:latin typeface="Arial Unicode MS" panose="020B0604020202020204" charset="-122"/>
                <a:cs typeface="Arial Unicode MS" panose="020B0604020202020204" charset="-122"/>
              </a:rPr>
              <a:t>0.5</a:t>
            </a:r>
            <a:r>
              <a:rPr lang="zh-CN" altLang="en-US" sz="1200" dirty="0">
                <a:solidFill>
                  <a:srgbClr val="585858"/>
                </a:solidFill>
                <a:latin typeface="Arial Unicode MS" panose="020B0604020202020204" charset="-122"/>
                <a:cs typeface="Arial Unicode MS" panose="020B0604020202020204" charset="-122"/>
              </a:rPr>
              <a:t>天</a:t>
            </a:r>
            <a:r>
              <a:rPr lang="en-US" altLang="zh-CN" sz="1200" dirty="0">
                <a:solidFill>
                  <a:srgbClr val="585858"/>
                </a:solidFill>
                <a:latin typeface="Arial Unicode MS" panose="020B0604020202020204" charset="-122"/>
                <a:cs typeface="Arial Unicode MS" panose="020B0604020202020204" charset="-122"/>
              </a:rPr>
              <a:t>-1</a:t>
            </a:r>
            <a:r>
              <a:rPr lang="zh-CN" altLang="en-US" sz="1200" dirty="0">
                <a:solidFill>
                  <a:srgbClr val="585858"/>
                </a:solidFill>
                <a:latin typeface="Arial Unicode MS" panose="020B0604020202020204" charset="-122"/>
                <a:cs typeface="Arial Unicode MS" panose="020B0604020202020204" charset="-122"/>
              </a:rPr>
              <a:t>天）</a:t>
            </a: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r>
              <a:rPr lang="zh-CN" sz="800" dirty="0">
                <a:solidFill>
                  <a:srgbClr val="585858"/>
                </a:solidFill>
                <a:latin typeface="Arial Unicode MS" panose="020B0604020202020204" charset="-122"/>
                <a:cs typeface="Arial Unicode MS" panose="020B0604020202020204" charset="-122"/>
              </a:rPr>
              <a:t>  </a:t>
            </a:r>
            <a:endParaRPr lang="zh-CN" sz="8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en-US" altLang="zh-CN" sz="1200" dirty="0" smtClean="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p:txBody>
      </p:sp>
      <p:sp>
        <p:nvSpPr>
          <p:cNvPr id="33" name="object 9"/>
          <p:cNvSpPr/>
          <p:nvPr/>
        </p:nvSpPr>
        <p:spPr>
          <a:xfrm>
            <a:off x="7793212" y="297249"/>
            <a:ext cx="1171479" cy="237744"/>
          </a:xfrm>
          <a:prstGeom prst="rect">
            <a:avLst/>
          </a:prstGeom>
          <a:blipFill>
            <a:blip r:embed="rId3" cstate="print"/>
            <a:stretch>
              <a:fillRect/>
            </a:stretch>
          </a:blipFill>
        </p:spPr>
        <p:txBody>
          <a:bodyPr wrap="square" lIns="0" tIns="0" rIns="0" bIns="0" rtlCol="0"/>
          <a:lstStyle/>
          <a:p/>
        </p:txBody>
      </p:sp>
      <p:sp>
        <p:nvSpPr>
          <p:cNvPr id="34" name="矩形 33"/>
          <p:cNvSpPr/>
          <p:nvPr/>
        </p:nvSpPr>
        <p:spPr>
          <a:xfrm>
            <a:off x="-9993" y="4884277"/>
            <a:ext cx="3224711" cy="25770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nvSpPr>
        <p:spPr>
          <a:xfrm>
            <a:off x="14318" y="4864982"/>
            <a:ext cx="3374035" cy="276999"/>
          </a:xfrm>
          <a:prstGeom prst="rect">
            <a:avLst/>
          </a:prstGeom>
          <a:noFill/>
        </p:spPr>
        <p:txBody>
          <a:bodyPr wrap="square" rtlCol="0">
            <a:spAutoFit/>
          </a:bodyPr>
          <a:lstStyle/>
          <a:p>
            <a:r>
              <a:rPr lang="zh-CN" altLang="en-US" sz="1200" dirty="0" smtClean="0">
                <a:solidFill>
                  <a:schemeClr val="bg1"/>
                </a:solidFill>
                <a:latin typeface="方正兰亭黑_GBK" panose="02000000000000000000" pitchFamily="2" charset="-122"/>
                <a:ea typeface="方正兰亭黑_GBK" panose="02000000000000000000" pitchFamily="2" charset="-122"/>
              </a:rPr>
              <a:t>以上内容仅为示意，具体提案包括但不限于此</a:t>
            </a:r>
            <a:endParaRPr lang="zh-CN" altLang="en-US" sz="1200" dirty="0">
              <a:solidFill>
                <a:schemeClr val="bg1"/>
              </a:solidFill>
              <a:latin typeface="方正兰亭黑_GBK" panose="02000000000000000000" pitchFamily="2" charset="-122"/>
              <a:ea typeface="方正兰亭黑_GBK" panose="02000000000000000000"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684514" y="4817160"/>
            <a:ext cx="89535"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7E7E7E"/>
                </a:solidFill>
                <a:latin typeface="Arial" panose="020B0604020202020204"/>
                <a:cs typeface="Arial" panose="020B0604020202020204"/>
              </a:rPr>
              <a:t>3</a:t>
            </a:r>
            <a:endParaRPr sz="900">
              <a:latin typeface="Arial" panose="020B0604020202020204"/>
              <a:cs typeface="Arial" panose="020B0604020202020204"/>
            </a:endParaRPr>
          </a:p>
        </p:txBody>
      </p:sp>
      <p:sp>
        <p:nvSpPr>
          <p:cNvPr id="3" name="object 3"/>
          <p:cNvSpPr txBox="1">
            <a:spLocks noGrp="1"/>
          </p:cNvSpPr>
          <p:nvPr>
            <p:ph type="title"/>
          </p:nvPr>
        </p:nvSpPr>
        <p:spPr>
          <a:xfrm>
            <a:off x="389636" y="379602"/>
            <a:ext cx="1552575" cy="320675"/>
          </a:xfrm>
          <a:prstGeom prst="rect">
            <a:avLst/>
          </a:prstGeom>
        </p:spPr>
        <p:txBody>
          <a:bodyPr vert="horz" wrap="square" lIns="0" tIns="13335" rIns="0" bIns="0" rtlCol="0">
            <a:spAutoFit/>
          </a:bodyPr>
          <a:lstStyle/>
          <a:p>
            <a:pPr marL="12700">
              <a:lnSpc>
                <a:spcPct val="100000"/>
              </a:lnSpc>
              <a:spcBef>
                <a:spcPts val="105"/>
              </a:spcBef>
            </a:pPr>
            <a:r>
              <a:rPr lang="zh-CN" altLang="zh-CN" dirty="0">
                <a:latin typeface="微软雅黑" panose="020B0503020204020204" charset="-122"/>
                <a:ea typeface="微软雅黑" panose="020B0503020204020204" charset="-122"/>
              </a:rPr>
              <a:t>资助仪式</a:t>
            </a:r>
            <a:endParaRPr lang="zh-CN" altLang="zh-CN" dirty="0">
              <a:latin typeface="微软雅黑" panose="020B0503020204020204" charset="-122"/>
              <a:ea typeface="微软雅黑" panose="020B0503020204020204" charset="-122"/>
            </a:endParaRPr>
          </a:p>
        </p:txBody>
      </p:sp>
      <p:sp>
        <p:nvSpPr>
          <p:cNvPr id="4" name="object 4"/>
          <p:cNvSpPr txBox="1"/>
          <p:nvPr/>
        </p:nvSpPr>
        <p:spPr>
          <a:xfrm>
            <a:off x="294843" y="2312060"/>
            <a:ext cx="1909445" cy="1706880"/>
          </a:xfrm>
          <a:prstGeom prst="rect">
            <a:avLst/>
          </a:prstGeom>
        </p:spPr>
        <p:txBody>
          <a:bodyPr vert="horz" wrap="square" lIns="0" tIns="12700" rIns="0" bIns="0" rtlCol="0">
            <a:spAutoFit/>
          </a:bodyPr>
          <a:lstStyle/>
          <a:p>
            <a:pPr marL="184785" indent="-172720" algn="just">
              <a:lnSpc>
                <a:spcPct val="100000"/>
              </a:lnSpc>
              <a:spcBef>
                <a:spcPts val="625"/>
              </a:spcBef>
              <a:buFont typeface="Wingdings" panose="05000000000000000000"/>
              <a:buChar char=""/>
              <a:tabLst>
                <a:tab pos="185420" algn="l"/>
              </a:tabLst>
            </a:pPr>
            <a:r>
              <a:rPr lang="zh-CN" sz="1050" spc="40" dirty="0">
                <a:solidFill>
                  <a:schemeClr val="tx1">
                    <a:lumMod val="65000"/>
                    <a:lumOff val="35000"/>
                  </a:schemeClr>
                </a:solidFill>
                <a:latin typeface="Arial Unicode MS" panose="020B0604020202020204" charset="-122"/>
                <a:cs typeface="Arial Unicode MS" panose="020B0604020202020204" charset="-122"/>
                <a:sym typeface="+mn-ea"/>
              </a:rPr>
              <a:t>邀请</a:t>
            </a:r>
            <a:r>
              <a:rPr lang="zh-CN" sz="1050" spc="75" dirty="0">
                <a:solidFill>
                  <a:srgbClr val="585858"/>
                </a:solidFill>
                <a:latin typeface="Arial Unicode MS" panose="020B0604020202020204" charset="-122"/>
                <a:cs typeface="Arial Unicode MS" panose="020B0604020202020204" charset="-122"/>
                <a:sym typeface="+mn-ea"/>
              </a:rPr>
              <a:t>生态环境部领导、</a:t>
            </a:r>
            <a:r>
              <a:rPr sz="1050" spc="75" dirty="0">
                <a:solidFill>
                  <a:srgbClr val="585858"/>
                </a:solidFill>
                <a:latin typeface="Arial Unicode MS" panose="020B0604020202020204" charset="-122"/>
                <a:cs typeface="Arial Unicode MS" panose="020B0604020202020204" charset="-122"/>
                <a:sym typeface="+mn-ea"/>
              </a:rPr>
              <a:t>一汽-大众</a:t>
            </a:r>
            <a:r>
              <a:rPr lang="zh-CN" sz="1050" spc="75" dirty="0">
                <a:solidFill>
                  <a:srgbClr val="585858"/>
                </a:solidFill>
                <a:latin typeface="Arial Unicode MS" panose="020B0604020202020204" charset="-122"/>
                <a:cs typeface="Arial Unicode MS" panose="020B0604020202020204" charset="-122"/>
                <a:sym typeface="+mn-ea"/>
              </a:rPr>
              <a:t>相关领导、高校专家、基金会、国际组织代表参加资助仪式，为获资助项目颁发奖杯和资助支票</a:t>
            </a:r>
            <a:endParaRPr lang="zh-CN" sz="1050" spc="75" dirty="0">
              <a:solidFill>
                <a:srgbClr val="585858"/>
              </a:solidFill>
              <a:latin typeface="Arial Unicode MS" panose="020B0604020202020204" charset="-122"/>
              <a:cs typeface="Arial Unicode MS" panose="020B0604020202020204" charset="-122"/>
              <a:sym typeface="+mn-ea"/>
            </a:endParaRPr>
          </a:p>
          <a:p>
            <a:pPr marL="184785" indent="-172720" algn="just">
              <a:lnSpc>
                <a:spcPct val="100000"/>
              </a:lnSpc>
              <a:spcBef>
                <a:spcPts val="625"/>
              </a:spcBef>
              <a:buFont typeface="Wingdings" panose="05000000000000000000"/>
              <a:buChar char=""/>
              <a:tabLst>
                <a:tab pos="185420" algn="l"/>
              </a:tabLst>
            </a:pPr>
            <a:r>
              <a:rPr lang="zh-CN" sz="1050" spc="75" dirty="0">
                <a:solidFill>
                  <a:srgbClr val="585858"/>
                </a:solidFill>
                <a:latin typeface="Arial Unicode MS" panose="020B0604020202020204" charset="-122"/>
                <a:cs typeface="Arial Unicode MS" panose="020B0604020202020204" charset="-122"/>
                <a:sym typeface="+mn-ea"/>
              </a:rPr>
              <a:t>邀请社会主流媒体对资助仪式进行宣传报道</a:t>
            </a:r>
            <a:endParaRPr sz="1050" spc="40" dirty="0">
              <a:solidFill>
                <a:srgbClr val="FF0000"/>
              </a:solidFill>
              <a:latin typeface="Arial Unicode MS" panose="020B0604020202020204" charset="-122"/>
              <a:cs typeface="Arial Unicode MS" panose="020B0604020202020204" charset="-122"/>
              <a:sym typeface="+mn-ea"/>
            </a:endParaRPr>
          </a:p>
          <a:p>
            <a:pPr marL="184785" indent="-172720" algn="just">
              <a:lnSpc>
                <a:spcPct val="100000"/>
              </a:lnSpc>
              <a:spcBef>
                <a:spcPts val="625"/>
              </a:spcBef>
              <a:buFont typeface="Wingdings" panose="05000000000000000000"/>
              <a:buChar char=""/>
              <a:tabLst>
                <a:tab pos="185420" algn="l"/>
              </a:tabLst>
            </a:pPr>
            <a:endParaRPr lang="zh-CN" altLang="en-US" sz="1050" dirty="0">
              <a:solidFill>
                <a:srgbClr val="C00000"/>
              </a:solidFill>
              <a:latin typeface="方正兰亭黑_GBK" panose="02000000000000000000" pitchFamily="2" charset="-122"/>
              <a:ea typeface="方正兰亭黑_GBK" panose="02000000000000000000" pitchFamily="2" charset="-122"/>
              <a:sym typeface="+mn-ea"/>
            </a:endParaRPr>
          </a:p>
          <a:p>
            <a:pPr marL="12065" indent="0" algn="just">
              <a:lnSpc>
                <a:spcPct val="100000"/>
              </a:lnSpc>
              <a:spcBef>
                <a:spcPts val="625"/>
              </a:spcBef>
              <a:buFont typeface="Wingdings" panose="05000000000000000000"/>
              <a:buNone/>
              <a:tabLst>
                <a:tab pos="185420" algn="l"/>
              </a:tabLst>
            </a:pPr>
            <a:endParaRPr lang="zh-CN" altLang="en-US" sz="1050" dirty="0">
              <a:solidFill>
                <a:srgbClr val="7F7F7F"/>
              </a:solidFill>
              <a:latin typeface="方正兰亭黑_GBK" panose="02000000000000000000" pitchFamily="2" charset="-122"/>
              <a:ea typeface="方正兰亭黑_GBK" panose="02000000000000000000" pitchFamily="2" charset="-122"/>
              <a:sym typeface="+mn-ea"/>
            </a:endParaRPr>
          </a:p>
        </p:txBody>
      </p:sp>
      <p:sp>
        <p:nvSpPr>
          <p:cNvPr id="7" name="object 7"/>
          <p:cNvSpPr/>
          <p:nvPr/>
        </p:nvSpPr>
        <p:spPr>
          <a:xfrm>
            <a:off x="180085" y="2144776"/>
            <a:ext cx="2089785" cy="2501265"/>
          </a:xfrm>
          <a:custGeom>
            <a:avLst/>
            <a:gdLst/>
            <a:ahLst/>
            <a:cxnLst/>
            <a:rect l="l" t="t" r="r" b="b"/>
            <a:pathLst>
              <a:path w="2089785" h="2501265">
                <a:moveTo>
                  <a:pt x="-1" y="2500880"/>
                </a:moveTo>
                <a:lnTo>
                  <a:pt x="2089402" y="2500882"/>
                </a:lnTo>
                <a:lnTo>
                  <a:pt x="2089405" y="-1"/>
                </a:lnTo>
                <a:lnTo>
                  <a:pt x="1" y="-3"/>
                </a:lnTo>
                <a:lnTo>
                  <a:pt x="-1" y="2500880"/>
                </a:lnTo>
                <a:close/>
              </a:path>
            </a:pathLst>
          </a:custGeom>
          <a:ln w="25908">
            <a:solidFill>
              <a:srgbClr val="BEBEBE"/>
            </a:solidFill>
          </a:ln>
        </p:spPr>
        <p:txBody>
          <a:bodyPr wrap="square" lIns="0" tIns="0" rIns="0" bIns="0" rtlCol="0"/>
          <a:lstStyle/>
          <a:p/>
        </p:txBody>
      </p:sp>
      <p:sp>
        <p:nvSpPr>
          <p:cNvPr id="8" name="object 8"/>
          <p:cNvSpPr txBox="1"/>
          <p:nvPr/>
        </p:nvSpPr>
        <p:spPr>
          <a:xfrm>
            <a:off x="4623053" y="2131314"/>
            <a:ext cx="2095500" cy="2500685"/>
          </a:xfrm>
          <a:prstGeom prst="rect">
            <a:avLst/>
          </a:prstGeom>
          <a:ln w="25908">
            <a:solidFill>
              <a:srgbClr val="BEBEBE"/>
            </a:solidFill>
          </a:ln>
        </p:spPr>
        <p:txBody>
          <a:bodyPr vert="horz" wrap="square" lIns="0" tIns="0" rIns="0" bIns="0" rtlCol="0">
            <a:spAutoFit/>
          </a:bodyPr>
          <a:lstStyle/>
          <a:p>
            <a:pPr marL="130175" marR="69215" indent="0" algn="l" fontAlgn="auto">
              <a:lnSpc>
                <a:spcPts val="1300"/>
              </a:lnSpc>
              <a:buFont typeface="Wingdings" panose="05000000000000000000"/>
              <a:buNone/>
              <a:tabLst>
                <a:tab pos="303530" algn="l"/>
              </a:tabLst>
            </a:pPr>
            <a:endParaRPr lang="en-US" altLang="zh-CN" sz="1050" dirty="0">
              <a:solidFill>
                <a:srgbClr val="7F7F7F"/>
              </a:solidFill>
              <a:latin typeface="方正兰亭黑_GBK" panose="02000000000000000000" pitchFamily="2" charset="-122"/>
              <a:ea typeface="方正兰亭黑_GBK" panose="02000000000000000000" pitchFamily="2" charset="-122"/>
              <a:sym typeface="+mn-ea"/>
            </a:endParaRPr>
          </a:p>
          <a:p>
            <a:pPr marL="130175" marR="69215">
              <a:lnSpc>
                <a:spcPts val="1300"/>
              </a:lnSpc>
              <a:tabLst>
                <a:tab pos="303530" algn="l"/>
              </a:tabLst>
            </a:pP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1</a:t>
            </a:r>
            <a:r>
              <a:rPr lang="en-US" altLang="zh-CN" sz="1050" dirty="0" smtClean="0">
                <a:solidFill>
                  <a:srgbClr val="7F7F7F"/>
                </a:solidFill>
                <a:latin typeface="方正兰亭黑_GBK" panose="02000000000000000000" pitchFamily="2" charset="-122"/>
                <a:ea typeface="方正兰亭黑_GBK" panose="02000000000000000000" pitchFamily="2" charset="-122"/>
                <a:sym typeface="+mn-ea"/>
              </a:rPr>
              <a:t>. </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资助仪式策略</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规划及创意</a:t>
            </a:r>
            <a:endParaRPr lang="en-US" altLang="zh-CN" sz="1050" dirty="0">
              <a:solidFill>
                <a:srgbClr val="7F7F7F"/>
              </a:solidFill>
              <a:latin typeface="方正兰亭黑_GBK" panose="02000000000000000000" pitchFamily="2" charset="-122"/>
              <a:ea typeface="方正兰亭黑_GBK" panose="02000000000000000000" pitchFamily="2" charset="-122"/>
              <a:sym typeface="+mn-ea"/>
            </a:endParaRPr>
          </a:p>
          <a:p>
            <a:pPr marL="130175" marR="69215">
              <a:lnSpc>
                <a:spcPts val="1300"/>
              </a:lnSpc>
              <a:tabLst>
                <a:tab pos="303530" algn="l"/>
              </a:tabLst>
            </a:pP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2. </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资助仪式</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搭建</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及物料、运营准备</a:t>
            </a:r>
            <a:endParaRPr lang="en-US" altLang="zh-CN" sz="1050" dirty="0">
              <a:solidFill>
                <a:srgbClr val="7F7F7F"/>
              </a:solidFill>
              <a:latin typeface="方正兰亭黑_GBK" panose="02000000000000000000" pitchFamily="2" charset="-122"/>
              <a:ea typeface="方正兰亭黑_GBK" panose="02000000000000000000" pitchFamily="2" charset="-122"/>
              <a:sym typeface="+mn-ea"/>
            </a:endParaRPr>
          </a:p>
          <a:p>
            <a:pPr marL="130175" marR="69215">
              <a:lnSpc>
                <a:spcPts val="1300"/>
              </a:lnSpc>
              <a:tabLst>
                <a:tab pos="303530" algn="l"/>
              </a:tabLst>
            </a:pP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3. </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资助仪式</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执行</a:t>
            </a:r>
            <a:endParaRPr lang="en-US" altLang="zh-CN" sz="1050" dirty="0" smtClean="0">
              <a:solidFill>
                <a:srgbClr val="7F7F7F"/>
              </a:solidFill>
              <a:latin typeface="方正兰亭黑_GBK" panose="02000000000000000000" pitchFamily="2" charset="-122"/>
              <a:ea typeface="方正兰亭黑_GBK" panose="02000000000000000000" pitchFamily="2" charset="-122"/>
              <a:sym typeface="+mn-ea"/>
            </a:endParaRPr>
          </a:p>
          <a:p>
            <a:pPr marL="130175" marR="69215" indent="0" algn="l" fontAlgn="auto">
              <a:lnSpc>
                <a:spcPts val="1300"/>
              </a:lnSpc>
              <a:buFont typeface="Wingdings" panose="05000000000000000000"/>
              <a:buNone/>
              <a:tabLst>
                <a:tab pos="303530" algn="l"/>
              </a:tabLst>
            </a:pPr>
            <a:r>
              <a:rPr lang="en-US" altLang="zh-CN" sz="1050" dirty="0" smtClean="0">
                <a:solidFill>
                  <a:srgbClr val="7F7F7F"/>
                </a:solidFill>
                <a:latin typeface="方正兰亭黑_GBK" panose="02000000000000000000" pitchFamily="2" charset="-122"/>
                <a:ea typeface="方正兰亭黑_GBK" panose="02000000000000000000" pitchFamily="2" charset="-122"/>
                <a:sym typeface="+mn-ea"/>
              </a:rPr>
              <a:t>4. </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媒体邀请及维护</a:t>
            </a: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smtClean="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smtClean="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p:txBody>
      </p:sp>
      <p:sp>
        <p:nvSpPr>
          <p:cNvPr id="9" name="object 9"/>
          <p:cNvSpPr txBox="1"/>
          <p:nvPr/>
        </p:nvSpPr>
        <p:spPr>
          <a:xfrm>
            <a:off x="169163" y="1650491"/>
            <a:ext cx="2112645" cy="302895"/>
          </a:xfrm>
          <a:prstGeom prst="rect">
            <a:avLst/>
          </a:prstGeom>
          <a:solidFill>
            <a:srgbClr val="001F5F"/>
          </a:solidFill>
        </p:spPr>
        <p:txBody>
          <a:bodyPr vert="horz" wrap="square" lIns="0" tIns="57150" rIns="0" bIns="0" rtlCol="0">
            <a:spAutoFit/>
          </a:bodyPr>
          <a:lstStyle/>
          <a:p>
            <a:pPr marL="647700">
              <a:lnSpc>
                <a:spcPct val="100000"/>
              </a:lnSpc>
              <a:spcBef>
                <a:spcPts val="450"/>
              </a:spcBef>
            </a:pPr>
            <a:r>
              <a:rPr sz="1600" b="1" spc="5" dirty="0">
                <a:solidFill>
                  <a:srgbClr val="FFFFFF"/>
                </a:solidFill>
                <a:latin typeface="Microsoft JhengHei" panose="020B0604030504040204" charset="-120"/>
                <a:cs typeface="Microsoft JhengHei" panose="020B0604030504040204" charset="-120"/>
              </a:rPr>
              <a:t>开展</a:t>
            </a:r>
            <a:r>
              <a:rPr lang="zh-CN" sz="1600" b="1" spc="5" dirty="0">
                <a:solidFill>
                  <a:srgbClr val="FFFFFF"/>
                </a:solidFill>
                <a:latin typeface="Microsoft JhengHei" panose="020B0604030504040204" charset="-120"/>
                <a:cs typeface="Microsoft JhengHei" panose="020B0604030504040204" charset="-120"/>
              </a:rPr>
              <a:t>形式</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0" name="object 10"/>
          <p:cNvSpPr txBox="1"/>
          <p:nvPr/>
        </p:nvSpPr>
        <p:spPr>
          <a:xfrm>
            <a:off x="2386583" y="1650492"/>
            <a:ext cx="2118360" cy="295275"/>
          </a:xfrm>
          <a:prstGeom prst="rect">
            <a:avLst/>
          </a:prstGeom>
          <a:solidFill>
            <a:srgbClr val="001F5F"/>
          </a:solidFill>
        </p:spPr>
        <p:txBody>
          <a:bodyPr vert="horz" wrap="square" lIns="0" tIns="49530" rIns="0" bIns="0" rtlCol="0">
            <a:spAutoFit/>
          </a:bodyPr>
          <a:lstStyle/>
          <a:p>
            <a:pPr marL="651510">
              <a:lnSpc>
                <a:spcPct val="100000"/>
              </a:lnSpc>
              <a:spcBef>
                <a:spcPts val="390"/>
              </a:spcBef>
            </a:pPr>
            <a:r>
              <a:rPr sz="1600" b="1" spc="5" dirty="0">
                <a:solidFill>
                  <a:srgbClr val="FFFFFF"/>
                </a:solidFill>
                <a:latin typeface="Microsoft JhengHei" panose="020B0604030504040204" charset="-120"/>
                <a:cs typeface="Microsoft JhengHei" panose="020B0604030504040204" charset="-120"/>
              </a:rPr>
              <a:t>开展</a:t>
            </a:r>
            <a:r>
              <a:rPr lang="zh-CN" sz="1600" b="1" spc="5" dirty="0">
                <a:solidFill>
                  <a:srgbClr val="FFFFFF"/>
                </a:solidFill>
                <a:latin typeface="Microsoft JhengHei" panose="020B0604030504040204" charset="-120"/>
                <a:cs typeface="Microsoft JhengHei" panose="020B0604030504040204" charset="-120"/>
              </a:rPr>
              <a:t>时间</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1" name="object 11"/>
          <p:cNvSpPr txBox="1"/>
          <p:nvPr/>
        </p:nvSpPr>
        <p:spPr>
          <a:xfrm>
            <a:off x="4622291" y="1650492"/>
            <a:ext cx="2095500" cy="277495"/>
          </a:xfrm>
          <a:prstGeom prst="rect">
            <a:avLst/>
          </a:prstGeom>
          <a:solidFill>
            <a:srgbClr val="001F5F"/>
          </a:solidFill>
        </p:spPr>
        <p:txBody>
          <a:bodyPr vert="horz" wrap="square" lIns="0" tIns="32384" rIns="0" bIns="0" rtlCol="0">
            <a:spAutoFit/>
          </a:bodyPr>
          <a:lstStyle/>
          <a:p>
            <a:pPr marL="231140">
              <a:lnSpc>
                <a:spcPct val="100000"/>
              </a:lnSpc>
              <a:spcBef>
                <a:spcPts val="255"/>
              </a:spcBef>
            </a:pPr>
            <a:r>
              <a:rPr sz="1600" b="1" spc="5" dirty="0">
                <a:solidFill>
                  <a:srgbClr val="FFFFFF"/>
                </a:solidFill>
                <a:latin typeface="Microsoft JhengHei" panose="020B0604030504040204" charset="-120"/>
                <a:cs typeface="Microsoft JhengHei" panose="020B0604030504040204" charset="-120"/>
              </a:rPr>
              <a:t>项目执行过程</a:t>
            </a:r>
            <a:r>
              <a:rPr lang="zh-CN" sz="1600" b="1" spc="5" dirty="0">
                <a:solidFill>
                  <a:srgbClr val="FFFFFF"/>
                </a:solidFill>
                <a:latin typeface="Microsoft JhengHei" panose="020B0604030504040204" charset="-120"/>
                <a:cs typeface="Microsoft JhengHei" panose="020B0604030504040204" charset="-120"/>
              </a:rPr>
              <a:t>要求</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2" name="object 12"/>
          <p:cNvSpPr txBox="1"/>
          <p:nvPr/>
        </p:nvSpPr>
        <p:spPr>
          <a:xfrm>
            <a:off x="6883145" y="2125217"/>
            <a:ext cx="2095500" cy="2494144"/>
          </a:xfrm>
          <a:prstGeom prst="rect">
            <a:avLst/>
          </a:prstGeom>
          <a:ln w="25908">
            <a:solidFill>
              <a:srgbClr val="BEBEBE"/>
            </a:solidFill>
          </a:ln>
        </p:spPr>
        <p:txBody>
          <a:bodyPr vert="horz" wrap="square" lIns="0" tIns="1905" rIns="0" bIns="0" rtlCol="0">
            <a:spAutoFit/>
          </a:bodyPr>
          <a:lstStyle/>
          <a:p>
            <a:pPr>
              <a:lnSpc>
                <a:spcPct val="100000"/>
              </a:lnSpc>
              <a:spcBef>
                <a:spcPts val="15"/>
              </a:spcBef>
            </a:pPr>
            <a:endParaRPr sz="1200" dirty="0">
              <a:latin typeface="Times New Roman" panose="02020603050405020304"/>
              <a:cs typeface="Times New Roman" panose="02020603050405020304"/>
            </a:endParaRPr>
          </a:p>
          <a:p>
            <a:pPr marL="303530" marR="122555" indent="-172720">
              <a:lnSpc>
                <a:spcPct val="119000"/>
              </a:lnSpc>
              <a:buFont typeface="Wingdings" panose="05000000000000000000"/>
              <a:buChar char=""/>
              <a:tabLst>
                <a:tab pos="304165" algn="l"/>
                <a:tab pos="812800" algn="l"/>
                <a:tab pos="1322705" algn="l"/>
                <a:tab pos="1830070" algn="l"/>
              </a:tabLst>
            </a:pPr>
            <a:r>
              <a:rPr sz="1050" spc="40" dirty="0">
                <a:solidFill>
                  <a:srgbClr val="585858"/>
                </a:solidFill>
                <a:latin typeface="Arial Unicode MS" panose="020B0604020202020204" charset="-122"/>
                <a:cs typeface="Arial Unicode MS" panose="020B0604020202020204" charset="-122"/>
              </a:rPr>
              <a:t>制作</a:t>
            </a:r>
            <a:r>
              <a:rPr lang="zh-CN" sz="1050" spc="40" dirty="0">
                <a:solidFill>
                  <a:srgbClr val="585858"/>
                </a:solidFill>
                <a:latin typeface="Arial Unicode MS" panose="020B0604020202020204" charset="-122"/>
                <a:cs typeface="Arial Unicode MS" panose="020B0604020202020204" charset="-122"/>
              </a:rPr>
              <a:t>资助仪式</a:t>
            </a:r>
            <a:r>
              <a:rPr sz="1050" spc="40" dirty="0" err="1" smtClean="0">
                <a:solidFill>
                  <a:srgbClr val="585858"/>
                </a:solidFill>
                <a:latin typeface="Arial Unicode MS" panose="020B0604020202020204" charset="-122"/>
                <a:cs typeface="Arial Unicode MS" panose="020B0604020202020204" charset="-122"/>
              </a:rPr>
              <a:t>微信推文头图及内文</a:t>
            </a:r>
            <a:r>
              <a:rPr lang="zh-CN" altLang="en-US" sz="1050" spc="40" dirty="0" smtClean="0">
                <a:solidFill>
                  <a:srgbClr val="585858"/>
                </a:solidFill>
                <a:latin typeface="Arial Unicode MS" panose="020B0604020202020204" charset="-122"/>
                <a:cs typeface="Arial Unicode MS" panose="020B0604020202020204" charset="-122"/>
              </a:rPr>
              <a:t>推送模板</a:t>
            </a:r>
            <a:r>
              <a:rPr sz="1050" spc="40" dirty="0" smtClean="0">
                <a:solidFill>
                  <a:srgbClr val="585858"/>
                </a:solidFill>
                <a:latin typeface="Arial Unicode MS" panose="020B0604020202020204" charset="-122"/>
                <a:cs typeface="Arial Unicode MS" panose="020B0604020202020204" charset="-122"/>
              </a:rPr>
              <a:t>，</a:t>
            </a:r>
            <a:r>
              <a:rPr lang="zh-CN" altLang="en-US" sz="1050" spc="40" dirty="0" smtClean="0">
                <a:solidFill>
                  <a:srgbClr val="585858"/>
                </a:solidFill>
                <a:latin typeface="Arial Unicode MS" panose="020B0604020202020204" charset="-122"/>
                <a:cs typeface="Arial Unicode MS" panose="020B0604020202020204" charset="-122"/>
              </a:rPr>
              <a:t>具有深度，创造力和交互性</a:t>
            </a:r>
            <a:endParaRPr lang="en-US" altLang="zh-CN" sz="1050" spc="40" dirty="0" smtClean="0">
              <a:solidFill>
                <a:srgbClr val="585858"/>
              </a:solidFill>
              <a:latin typeface="Arial Unicode MS" panose="020B0604020202020204" charset="-122"/>
              <a:cs typeface="Arial Unicode MS" panose="020B0604020202020204" charset="-122"/>
            </a:endParaRPr>
          </a:p>
          <a:p>
            <a:pPr marL="303530" marR="122555" indent="-172720">
              <a:lnSpc>
                <a:spcPct val="119000"/>
              </a:lnSpc>
              <a:buFont typeface="Wingdings" panose="05000000000000000000"/>
              <a:buChar char=""/>
              <a:tabLst>
                <a:tab pos="304165" algn="l"/>
                <a:tab pos="812800" algn="l"/>
                <a:tab pos="1322705" algn="l"/>
                <a:tab pos="1830070" algn="l"/>
              </a:tabLst>
            </a:pPr>
            <a:r>
              <a:rPr lang="zh-CN" altLang="en-US" sz="1050" spc="35" dirty="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撰写活动主</a:t>
            </a:r>
            <a:r>
              <a:rPr lang="zh-CN" altLang="en-US" sz="105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新闻稿</a:t>
            </a:r>
            <a:endParaRPr lang="en-US" altLang="zh-CN" sz="105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endParaRPr>
          </a:p>
          <a:p>
            <a:pPr marL="303530" marR="122555" indent="-172720">
              <a:lnSpc>
                <a:spcPct val="119000"/>
              </a:lnSpc>
              <a:buFont typeface="Wingdings" panose="05000000000000000000"/>
              <a:buChar char=""/>
              <a:tabLst>
                <a:tab pos="304165" algn="l"/>
                <a:tab pos="812800" algn="l"/>
                <a:tab pos="1322705" algn="l"/>
                <a:tab pos="1830070" algn="l"/>
              </a:tabLst>
            </a:pPr>
            <a:r>
              <a:rPr lang="zh-CN" altLang="en-US" sz="1050" spc="40" dirty="0" smtClean="0">
                <a:solidFill>
                  <a:srgbClr val="585858"/>
                </a:solidFill>
                <a:latin typeface="Arial Unicode MS" panose="020B0604020202020204" charset="-122"/>
                <a:cs typeface="Arial Unicode MS" panose="020B0604020202020204" charset="-122"/>
              </a:rPr>
              <a:t>获奖项目巡礼推送（包括但不限于故事收集、推送模板设计、介绍视频制作、颁奖词等文案撰写）</a:t>
            </a:r>
            <a:endParaRPr sz="1050" spc="40" dirty="0">
              <a:solidFill>
                <a:srgbClr val="585858"/>
              </a:solidFill>
              <a:latin typeface="Arial Unicode MS" panose="020B0604020202020204" charset="-122"/>
              <a:cs typeface="Arial Unicode MS" panose="020B0604020202020204" charset="-122"/>
            </a:endParaRPr>
          </a:p>
          <a:p>
            <a:pPr marL="303530" marR="122555" indent="-172720">
              <a:lnSpc>
                <a:spcPct val="119000"/>
              </a:lnSpc>
              <a:buFont typeface="Wingdings" panose="05000000000000000000"/>
              <a:buChar char=""/>
              <a:tabLst>
                <a:tab pos="304165" algn="l"/>
                <a:tab pos="812800" algn="l"/>
                <a:tab pos="1322705" algn="l"/>
                <a:tab pos="1830070" algn="l"/>
              </a:tabLst>
            </a:pPr>
            <a:r>
              <a:rPr sz="1050" spc="75" dirty="0" err="1" smtClean="0">
                <a:solidFill>
                  <a:srgbClr val="585858"/>
                </a:solidFill>
                <a:latin typeface="Arial Unicode MS" panose="020B0604020202020204" charset="-122"/>
                <a:cs typeface="Arial Unicode MS" panose="020B0604020202020204" charset="-122"/>
              </a:rPr>
              <a:t>以上内容</a:t>
            </a:r>
            <a:r>
              <a:rPr sz="1050" spc="60" dirty="0" err="1" smtClean="0">
                <a:solidFill>
                  <a:srgbClr val="585858"/>
                </a:solidFill>
                <a:latin typeface="Arial Unicode MS" panose="020B0604020202020204" charset="-122"/>
                <a:cs typeface="Arial Unicode MS" panose="020B0604020202020204" charset="-122"/>
              </a:rPr>
              <a:t>在</a:t>
            </a:r>
            <a:r>
              <a:rPr sz="1050" spc="75" dirty="0" err="1" smtClean="0">
                <a:solidFill>
                  <a:srgbClr val="585858"/>
                </a:solidFill>
                <a:latin typeface="Arial Unicode MS" panose="020B0604020202020204" charset="-122"/>
                <a:cs typeface="Arial Unicode MS" panose="020B0604020202020204" charset="-122"/>
              </a:rPr>
              <a:t>一</a:t>
            </a:r>
            <a:r>
              <a:rPr sz="1050" spc="80" dirty="0" err="1" smtClean="0">
                <a:solidFill>
                  <a:srgbClr val="585858"/>
                </a:solidFill>
                <a:latin typeface="Arial Unicode MS" panose="020B0604020202020204" charset="-122"/>
                <a:cs typeface="Arial Unicode MS" panose="020B0604020202020204" charset="-122"/>
              </a:rPr>
              <a:t>汽</a:t>
            </a:r>
            <a:r>
              <a:rPr lang="en-US" sz="1050" spc="80" dirty="0" err="1">
                <a:solidFill>
                  <a:srgbClr val="585858"/>
                </a:solidFill>
                <a:latin typeface="Arial Unicode MS" panose="020B0604020202020204" charset="-122"/>
                <a:cs typeface="Arial Unicode MS" panose="020B0604020202020204" charset="-122"/>
              </a:rPr>
              <a:t>-</a:t>
            </a:r>
            <a:r>
              <a:rPr sz="1050" spc="65" dirty="0" err="1">
                <a:solidFill>
                  <a:srgbClr val="585858"/>
                </a:solidFill>
                <a:latin typeface="Arial Unicode MS" panose="020B0604020202020204" charset="-122"/>
                <a:cs typeface="Arial Unicode MS" panose="020B0604020202020204" charset="-122"/>
              </a:rPr>
              <a:t>大</a:t>
            </a:r>
            <a:r>
              <a:rPr sz="1050" spc="75" dirty="0" err="1">
                <a:solidFill>
                  <a:srgbClr val="585858"/>
                </a:solidFill>
                <a:latin typeface="Arial Unicode MS" panose="020B0604020202020204" charset="-122"/>
                <a:cs typeface="Arial Unicode MS" panose="020B0604020202020204" charset="-122"/>
              </a:rPr>
              <a:t>众</a:t>
            </a:r>
            <a:r>
              <a:rPr sz="1050" spc="65" dirty="0" err="1">
                <a:solidFill>
                  <a:srgbClr val="585858"/>
                </a:solidFill>
                <a:latin typeface="Arial Unicode MS" panose="020B0604020202020204" charset="-122"/>
                <a:cs typeface="Arial Unicode MS" panose="020B0604020202020204" charset="-122"/>
              </a:rPr>
              <a:t>和</a:t>
            </a:r>
            <a:r>
              <a:rPr sz="1050" dirty="0" err="1">
                <a:solidFill>
                  <a:srgbClr val="585858"/>
                </a:solidFill>
                <a:latin typeface="Arial Unicode MS" panose="020B0604020202020204" charset="-122"/>
                <a:cs typeface="Arial Unicode MS" panose="020B0604020202020204" charset="-122"/>
              </a:rPr>
              <a:t>中</a:t>
            </a:r>
            <a:r>
              <a:rPr sz="1050" dirty="0">
                <a:solidFill>
                  <a:srgbClr val="585858"/>
                </a:solidFill>
                <a:latin typeface="Arial Unicode MS" panose="020B0604020202020204" charset="-122"/>
                <a:cs typeface="Arial Unicode MS" panose="020B0604020202020204" charset="-122"/>
              </a:rPr>
              <a:t> </a:t>
            </a:r>
            <a:r>
              <a:rPr sz="1050" spc="35" dirty="0">
                <a:solidFill>
                  <a:srgbClr val="585858"/>
                </a:solidFill>
                <a:latin typeface="Arial Unicode MS" panose="020B0604020202020204" charset="-122"/>
                <a:cs typeface="Arial Unicode MS" panose="020B0604020202020204" charset="-122"/>
              </a:rPr>
              <a:t>华环境</a:t>
            </a:r>
            <a:r>
              <a:rPr sz="1050" spc="50" dirty="0">
                <a:solidFill>
                  <a:srgbClr val="585858"/>
                </a:solidFill>
                <a:latin typeface="Arial Unicode MS" panose="020B0604020202020204" charset="-122"/>
                <a:cs typeface="Arial Unicode MS" panose="020B0604020202020204" charset="-122"/>
              </a:rPr>
              <a:t>保</a:t>
            </a:r>
            <a:r>
              <a:rPr sz="1050" spc="35" dirty="0">
                <a:solidFill>
                  <a:srgbClr val="585858"/>
                </a:solidFill>
                <a:latin typeface="Arial Unicode MS" panose="020B0604020202020204" charset="-122"/>
                <a:cs typeface="Arial Unicode MS" panose="020B0604020202020204" charset="-122"/>
              </a:rPr>
              <a:t>护基金会全媒体</a:t>
            </a:r>
            <a:r>
              <a:rPr sz="1050" dirty="0">
                <a:solidFill>
                  <a:srgbClr val="585858"/>
                </a:solidFill>
                <a:latin typeface="Arial Unicode MS" panose="020B0604020202020204" charset="-122"/>
                <a:cs typeface="Arial Unicode MS" panose="020B0604020202020204" charset="-122"/>
              </a:rPr>
              <a:t>平</a:t>
            </a:r>
            <a:r>
              <a:rPr sz="1050" spc="5" dirty="0">
                <a:solidFill>
                  <a:srgbClr val="585858"/>
                </a:solidFill>
                <a:latin typeface="Arial Unicode MS" panose="020B0604020202020204" charset="-122"/>
                <a:cs typeface="Arial Unicode MS" panose="020B0604020202020204" charset="-122"/>
              </a:rPr>
              <a:t>台上推送</a:t>
            </a:r>
            <a:endParaRPr sz="1050" spc="5" dirty="0">
              <a:solidFill>
                <a:srgbClr val="585858"/>
              </a:solidFill>
              <a:latin typeface="Arial Unicode MS" panose="020B0604020202020204" charset="-122"/>
              <a:cs typeface="Arial Unicode MS" panose="020B0604020202020204" charset="-122"/>
            </a:endParaRPr>
          </a:p>
          <a:p>
            <a:pPr marL="303530" marR="121920" indent="-172720" algn="just">
              <a:lnSpc>
                <a:spcPct val="119000"/>
              </a:lnSpc>
              <a:buFont typeface="Wingdings" panose="05000000000000000000"/>
              <a:buChar char=""/>
              <a:tabLst>
                <a:tab pos="304165" algn="l"/>
              </a:tabLst>
            </a:pPr>
            <a:endParaRPr sz="1050" dirty="0">
              <a:latin typeface="Arial Unicode MS" panose="020B0604020202020204" charset="-122"/>
              <a:cs typeface="Arial Unicode MS" panose="020B0604020202020204" charset="-122"/>
            </a:endParaRPr>
          </a:p>
        </p:txBody>
      </p:sp>
      <p:sp>
        <p:nvSpPr>
          <p:cNvPr id="13" name="object 13"/>
          <p:cNvSpPr txBox="1"/>
          <p:nvPr/>
        </p:nvSpPr>
        <p:spPr>
          <a:xfrm>
            <a:off x="6882383" y="1644395"/>
            <a:ext cx="2095500" cy="278922"/>
          </a:xfrm>
          <a:prstGeom prst="rect">
            <a:avLst/>
          </a:prstGeom>
          <a:solidFill>
            <a:srgbClr val="001F5F"/>
          </a:solidFill>
        </p:spPr>
        <p:txBody>
          <a:bodyPr vert="horz" wrap="square" lIns="0" tIns="32384" rIns="0" bIns="0" rtlCol="0">
            <a:spAutoFit/>
          </a:bodyPr>
          <a:lstStyle/>
          <a:p>
            <a:pPr marL="129540" algn="ctr">
              <a:lnSpc>
                <a:spcPct val="100000"/>
              </a:lnSpc>
              <a:spcBef>
                <a:spcPts val="255"/>
              </a:spcBef>
            </a:pPr>
            <a:r>
              <a:rPr sz="1600" b="1" spc="5" dirty="0" err="1" smtClean="0">
                <a:solidFill>
                  <a:srgbClr val="FFFFFF"/>
                </a:solidFill>
                <a:latin typeface="Microsoft JhengHei" panose="020B0604030504040204" charset="-120"/>
                <a:cs typeface="Microsoft JhengHei" panose="020B0604030504040204" charset="-120"/>
              </a:rPr>
              <a:t>阶段宣传</a:t>
            </a:r>
            <a:endParaRPr sz="1600" dirty="0">
              <a:latin typeface="Microsoft JhengHei" panose="020B0604030504040204" charset="-120"/>
              <a:cs typeface="Microsoft JhengHei" panose="020B0604030504040204" charset="-120"/>
            </a:endParaRPr>
          </a:p>
        </p:txBody>
      </p:sp>
      <p:sp>
        <p:nvSpPr>
          <p:cNvPr id="14" name="object 14"/>
          <p:cNvSpPr/>
          <p:nvPr/>
        </p:nvSpPr>
        <p:spPr>
          <a:xfrm>
            <a:off x="813816" y="952500"/>
            <a:ext cx="792480" cy="665988"/>
          </a:xfrm>
          <a:prstGeom prst="rect">
            <a:avLst/>
          </a:prstGeom>
          <a:blipFill>
            <a:blip r:embed="rId1" cstate="print"/>
            <a:stretch>
              <a:fillRect/>
            </a:stretch>
          </a:blipFill>
        </p:spPr>
        <p:txBody>
          <a:bodyPr wrap="square" lIns="0" tIns="0" rIns="0" bIns="0" rtlCol="0"/>
          <a:lstStyle/>
          <a:p/>
        </p:txBody>
      </p:sp>
      <p:sp>
        <p:nvSpPr>
          <p:cNvPr id="15" name="object 15"/>
          <p:cNvSpPr/>
          <p:nvPr/>
        </p:nvSpPr>
        <p:spPr>
          <a:xfrm>
            <a:off x="3203448" y="987552"/>
            <a:ext cx="576580" cy="577850"/>
          </a:xfrm>
          <a:custGeom>
            <a:avLst/>
            <a:gdLst/>
            <a:ahLst/>
            <a:cxnLst/>
            <a:rect l="l" t="t" r="r" b="b"/>
            <a:pathLst>
              <a:path w="576579" h="577850">
                <a:moveTo>
                  <a:pt x="528068" y="54102"/>
                </a:moveTo>
                <a:lnTo>
                  <a:pt x="48008" y="54101"/>
                </a:lnTo>
                <a:lnTo>
                  <a:pt x="3770" y="83516"/>
                </a:lnTo>
                <a:lnTo>
                  <a:pt x="2" y="529462"/>
                </a:lnTo>
                <a:lnTo>
                  <a:pt x="3770" y="548181"/>
                </a:lnTo>
                <a:lnTo>
                  <a:pt x="14051" y="563483"/>
                </a:lnTo>
                <a:lnTo>
                  <a:pt x="29309" y="573807"/>
                </a:lnTo>
                <a:lnTo>
                  <a:pt x="48008" y="577595"/>
                </a:lnTo>
                <a:lnTo>
                  <a:pt x="528068" y="577596"/>
                </a:lnTo>
                <a:lnTo>
                  <a:pt x="546766" y="573808"/>
                </a:lnTo>
                <a:lnTo>
                  <a:pt x="562024" y="563483"/>
                </a:lnTo>
                <a:lnTo>
                  <a:pt x="572305" y="548182"/>
                </a:lnTo>
                <a:lnTo>
                  <a:pt x="573645" y="541528"/>
                </a:lnTo>
                <a:lnTo>
                  <a:pt x="41404" y="541527"/>
                </a:lnTo>
                <a:lnTo>
                  <a:pt x="35943" y="536066"/>
                </a:lnTo>
                <a:lnTo>
                  <a:pt x="35943" y="95630"/>
                </a:lnTo>
                <a:lnTo>
                  <a:pt x="41404" y="90296"/>
                </a:lnTo>
                <a:lnTo>
                  <a:pt x="573671" y="90297"/>
                </a:lnTo>
                <a:lnTo>
                  <a:pt x="572306" y="83516"/>
                </a:lnTo>
                <a:lnTo>
                  <a:pt x="562025" y="68215"/>
                </a:lnTo>
                <a:lnTo>
                  <a:pt x="546767" y="57890"/>
                </a:lnTo>
                <a:lnTo>
                  <a:pt x="528068" y="54102"/>
                </a:lnTo>
                <a:close/>
              </a:path>
              <a:path w="576579" h="577850">
                <a:moveTo>
                  <a:pt x="573671" y="90297"/>
                </a:moveTo>
                <a:lnTo>
                  <a:pt x="534672" y="90297"/>
                </a:lnTo>
                <a:lnTo>
                  <a:pt x="540006" y="95631"/>
                </a:lnTo>
                <a:lnTo>
                  <a:pt x="540006" y="536067"/>
                </a:lnTo>
                <a:lnTo>
                  <a:pt x="534672" y="541528"/>
                </a:lnTo>
                <a:lnTo>
                  <a:pt x="573645" y="541528"/>
                </a:lnTo>
                <a:lnTo>
                  <a:pt x="576074" y="529463"/>
                </a:lnTo>
                <a:lnTo>
                  <a:pt x="576074" y="102235"/>
                </a:lnTo>
                <a:lnTo>
                  <a:pt x="573671" y="90297"/>
                </a:lnTo>
                <a:close/>
              </a:path>
              <a:path w="576579" h="577850">
                <a:moveTo>
                  <a:pt x="162054" y="90297"/>
                </a:moveTo>
                <a:lnTo>
                  <a:pt x="125986" y="90297"/>
                </a:lnTo>
                <a:lnTo>
                  <a:pt x="125986" y="126365"/>
                </a:lnTo>
                <a:lnTo>
                  <a:pt x="127411" y="133361"/>
                </a:lnTo>
                <a:lnTo>
                  <a:pt x="131288" y="139096"/>
                </a:lnTo>
                <a:lnTo>
                  <a:pt x="137023" y="142974"/>
                </a:lnTo>
                <a:lnTo>
                  <a:pt x="144020" y="144399"/>
                </a:lnTo>
                <a:lnTo>
                  <a:pt x="151017" y="142974"/>
                </a:lnTo>
                <a:lnTo>
                  <a:pt x="156752" y="139096"/>
                </a:lnTo>
                <a:lnTo>
                  <a:pt x="160629" y="133361"/>
                </a:lnTo>
                <a:lnTo>
                  <a:pt x="162054" y="126365"/>
                </a:lnTo>
                <a:lnTo>
                  <a:pt x="162054" y="90297"/>
                </a:lnTo>
                <a:close/>
              </a:path>
              <a:path w="576579" h="577850">
                <a:moveTo>
                  <a:pt x="306072" y="90297"/>
                </a:moveTo>
                <a:lnTo>
                  <a:pt x="270004" y="90297"/>
                </a:lnTo>
                <a:lnTo>
                  <a:pt x="270004" y="126365"/>
                </a:lnTo>
                <a:lnTo>
                  <a:pt x="271429" y="133362"/>
                </a:lnTo>
                <a:lnTo>
                  <a:pt x="275306" y="139096"/>
                </a:lnTo>
                <a:lnTo>
                  <a:pt x="281041" y="142974"/>
                </a:lnTo>
                <a:lnTo>
                  <a:pt x="288038" y="144399"/>
                </a:lnTo>
                <a:lnTo>
                  <a:pt x="295035" y="142974"/>
                </a:lnTo>
                <a:lnTo>
                  <a:pt x="300770" y="139096"/>
                </a:lnTo>
                <a:lnTo>
                  <a:pt x="304647" y="133362"/>
                </a:lnTo>
                <a:lnTo>
                  <a:pt x="306072" y="126365"/>
                </a:lnTo>
                <a:lnTo>
                  <a:pt x="306072" y="90297"/>
                </a:lnTo>
                <a:close/>
              </a:path>
              <a:path w="576579" h="577850">
                <a:moveTo>
                  <a:pt x="450090" y="90297"/>
                </a:moveTo>
                <a:lnTo>
                  <a:pt x="414022" y="90297"/>
                </a:lnTo>
                <a:lnTo>
                  <a:pt x="414022" y="126365"/>
                </a:lnTo>
                <a:lnTo>
                  <a:pt x="415447" y="133362"/>
                </a:lnTo>
                <a:lnTo>
                  <a:pt x="419324" y="139097"/>
                </a:lnTo>
                <a:lnTo>
                  <a:pt x="425059" y="142974"/>
                </a:lnTo>
                <a:lnTo>
                  <a:pt x="432056" y="144399"/>
                </a:lnTo>
                <a:lnTo>
                  <a:pt x="439053" y="142974"/>
                </a:lnTo>
                <a:lnTo>
                  <a:pt x="444788" y="139097"/>
                </a:lnTo>
                <a:lnTo>
                  <a:pt x="448665" y="133362"/>
                </a:lnTo>
                <a:lnTo>
                  <a:pt x="450090" y="126365"/>
                </a:lnTo>
                <a:lnTo>
                  <a:pt x="450090" y="90297"/>
                </a:lnTo>
                <a:close/>
              </a:path>
              <a:path w="576579" h="577850">
                <a:moveTo>
                  <a:pt x="144020" y="0"/>
                </a:moveTo>
                <a:lnTo>
                  <a:pt x="125986" y="54102"/>
                </a:lnTo>
                <a:lnTo>
                  <a:pt x="162054" y="54102"/>
                </a:lnTo>
                <a:lnTo>
                  <a:pt x="162054" y="18034"/>
                </a:lnTo>
                <a:lnTo>
                  <a:pt x="160629" y="10983"/>
                </a:lnTo>
                <a:lnTo>
                  <a:pt x="156752" y="5254"/>
                </a:lnTo>
                <a:lnTo>
                  <a:pt x="151017" y="1406"/>
                </a:lnTo>
                <a:lnTo>
                  <a:pt x="144020" y="0"/>
                </a:lnTo>
                <a:close/>
              </a:path>
              <a:path w="576579" h="577850">
                <a:moveTo>
                  <a:pt x="288038" y="0"/>
                </a:moveTo>
                <a:lnTo>
                  <a:pt x="270004" y="54102"/>
                </a:lnTo>
                <a:lnTo>
                  <a:pt x="306072" y="54102"/>
                </a:lnTo>
                <a:lnTo>
                  <a:pt x="306072" y="18034"/>
                </a:lnTo>
                <a:lnTo>
                  <a:pt x="304647" y="10983"/>
                </a:lnTo>
                <a:lnTo>
                  <a:pt x="300770" y="5254"/>
                </a:lnTo>
                <a:lnTo>
                  <a:pt x="295035" y="1407"/>
                </a:lnTo>
                <a:lnTo>
                  <a:pt x="288038" y="0"/>
                </a:lnTo>
                <a:close/>
              </a:path>
              <a:path w="576579" h="577850">
                <a:moveTo>
                  <a:pt x="432056" y="0"/>
                </a:moveTo>
                <a:lnTo>
                  <a:pt x="414022" y="54102"/>
                </a:lnTo>
                <a:lnTo>
                  <a:pt x="450090" y="54102"/>
                </a:lnTo>
                <a:lnTo>
                  <a:pt x="450090" y="18034"/>
                </a:lnTo>
                <a:lnTo>
                  <a:pt x="448665" y="10983"/>
                </a:lnTo>
                <a:lnTo>
                  <a:pt x="444788" y="5254"/>
                </a:lnTo>
                <a:lnTo>
                  <a:pt x="439053" y="1407"/>
                </a:lnTo>
                <a:lnTo>
                  <a:pt x="432056" y="0"/>
                </a:lnTo>
                <a:close/>
              </a:path>
            </a:pathLst>
          </a:custGeom>
          <a:solidFill>
            <a:srgbClr val="001F5F"/>
          </a:solidFill>
        </p:spPr>
        <p:txBody>
          <a:bodyPr wrap="square" lIns="0" tIns="0" rIns="0" bIns="0" rtlCol="0"/>
          <a:lstStyle/>
          <a:p/>
        </p:txBody>
      </p:sp>
      <p:sp>
        <p:nvSpPr>
          <p:cNvPr id="16" name="object 16"/>
          <p:cNvSpPr/>
          <p:nvPr/>
        </p:nvSpPr>
        <p:spPr>
          <a:xfrm>
            <a:off x="3329940" y="1203960"/>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17" name="object 17"/>
          <p:cNvSpPr/>
          <p:nvPr/>
        </p:nvSpPr>
        <p:spPr>
          <a:xfrm>
            <a:off x="3329940" y="1293875"/>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18" name="object 18"/>
          <p:cNvSpPr/>
          <p:nvPr/>
        </p:nvSpPr>
        <p:spPr>
          <a:xfrm>
            <a:off x="3329940" y="1383791"/>
            <a:ext cx="71755" cy="53340"/>
          </a:xfrm>
          <a:custGeom>
            <a:avLst/>
            <a:gdLst/>
            <a:ahLst/>
            <a:cxnLst/>
            <a:rect l="l" t="t" r="r" b="b"/>
            <a:pathLst>
              <a:path w="71754" h="53340">
                <a:moveTo>
                  <a:pt x="2" y="53340"/>
                </a:moveTo>
                <a:lnTo>
                  <a:pt x="71630" y="53340"/>
                </a:lnTo>
                <a:lnTo>
                  <a:pt x="71630" y="0"/>
                </a:lnTo>
                <a:lnTo>
                  <a:pt x="2" y="0"/>
                </a:lnTo>
                <a:lnTo>
                  <a:pt x="2" y="53340"/>
                </a:lnTo>
                <a:close/>
              </a:path>
            </a:pathLst>
          </a:custGeom>
          <a:solidFill>
            <a:srgbClr val="001F5F"/>
          </a:solidFill>
        </p:spPr>
        <p:txBody>
          <a:bodyPr wrap="square" lIns="0" tIns="0" rIns="0" bIns="0" rtlCol="0"/>
          <a:lstStyle/>
          <a:p/>
        </p:txBody>
      </p:sp>
      <p:sp>
        <p:nvSpPr>
          <p:cNvPr id="19" name="object 19"/>
          <p:cNvSpPr/>
          <p:nvPr/>
        </p:nvSpPr>
        <p:spPr>
          <a:xfrm>
            <a:off x="3456432" y="1383791"/>
            <a:ext cx="71755" cy="53340"/>
          </a:xfrm>
          <a:custGeom>
            <a:avLst/>
            <a:gdLst/>
            <a:ahLst/>
            <a:cxnLst/>
            <a:rect l="l" t="t" r="r" b="b"/>
            <a:pathLst>
              <a:path w="71754" h="53340">
                <a:moveTo>
                  <a:pt x="2" y="53340"/>
                </a:moveTo>
                <a:lnTo>
                  <a:pt x="71630" y="53340"/>
                </a:lnTo>
                <a:lnTo>
                  <a:pt x="71630" y="0"/>
                </a:lnTo>
                <a:lnTo>
                  <a:pt x="2" y="0"/>
                </a:lnTo>
                <a:lnTo>
                  <a:pt x="2" y="53340"/>
                </a:lnTo>
                <a:close/>
              </a:path>
            </a:pathLst>
          </a:custGeom>
          <a:solidFill>
            <a:srgbClr val="001F5F"/>
          </a:solidFill>
        </p:spPr>
        <p:txBody>
          <a:bodyPr wrap="square" lIns="0" tIns="0" rIns="0" bIns="0" rtlCol="0"/>
          <a:lstStyle/>
          <a:p/>
        </p:txBody>
      </p:sp>
      <p:sp>
        <p:nvSpPr>
          <p:cNvPr id="20" name="object 20"/>
          <p:cNvSpPr/>
          <p:nvPr/>
        </p:nvSpPr>
        <p:spPr>
          <a:xfrm>
            <a:off x="3456432" y="1293875"/>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21" name="object 21"/>
          <p:cNvSpPr/>
          <p:nvPr/>
        </p:nvSpPr>
        <p:spPr>
          <a:xfrm>
            <a:off x="3456432" y="1203960"/>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22" name="object 22"/>
          <p:cNvSpPr/>
          <p:nvPr/>
        </p:nvSpPr>
        <p:spPr>
          <a:xfrm>
            <a:off x="3581400" y="1383791"/>
            <a:ext cx="73660" cy="53340"/>
          </a:xfrm>
          <a:custGeom>
            <a:avLst/>
            <a:gdLst/>
            <a:ahLst/>
            <a:cxnLst/>
            <a:rect l="l" t="t" r="r" b="b"/>
            <a:pathLst>
              <a:path w="73660" h="53340">
                <a:moveTo>
                  <a:pt x="2" y="53340"/>
                </a:moveTo>
                <a:lnTo>
                  <a:pt x="73154" y="53340"/>
                </a:lnTo>
                <a:lnTo>
                  <a:pt x="73154" y="0"/>
                </a:lnTo>
                <a:lnTo>
                  <a:pt x="2" y="0"/>
                </a:lnTo>
                <a:lnTo>
                  <a:pt x="2" y="53340"/>
                </a:lnTo>
                <a:close/>
              </a:path>
            </a:pathLst>
          </a:custGeom>
          <a:solidFill>
            <a:srgbClr val="001F5F"/>
          </a:solidFill>
        </p:spPr>
        <p:txBody>
          <a:bodyPr wrap="square" lIns="0" tIns="0" rIns="0" bIns="0" rtlCol="0"/>
          <a:lstStyle/>
          <a:p/>
        </p:txBody>
      </p:sp>
      <p:sp>
        <p:nvSpPr>
          <p:cNvPr id="23" name="object 23"/>
          <p:cNvSpPr/>
          <p:nvPr/>
        </p:nvSpPr>
        <p:spPr>
          <a:xfrm>
            <a:off x="3581400" y="1293875"/>
            <a:ext cx="73660" cy="55244"/>
          </a:xfrm>
          <a:custGeom>
            <a:avLst/>
            <a:gdLst/>
            <a:ahLst/>
            <a:cxnLst/>
            <a:rect l="l" t="t" r="r" b="b"/>
            <a:pathLst>
              <a:path w="73660" h="55244">
                <a:moveTo>
                  <a:pt x="2" y="54864"/>
                </a:moveTo>
                <a:lnTo>
                  <a:pt x="73154" y="54864"/>
                </a:lnTo>
                <a:lnTo>
                  <a:pt x="73154" y="0"/>
                </a:lnTo>
                <a:lnTo>
                  <a:pt x="2" y="0"/>
                </a:lnTo>
                <a:lnTo>
                  <a:pt x="2" y="54864"/>
                </a:lnTo>
                <a:close/>
              </a:path>
            </a:pathLst>
          </a:custGeom>
          <a:solidFill>
            <a:srgbClr val="001F5F"/>
          </a:solidFill>
        </p:spPr>
        <p:txBody>
          <a:bodyPr wrap="square" lIns="0" tIns="0" rIns="0" bIns="0" rtlCol="0"/>
          <a:lstStyle/>
          <a:p/>
        </p:txBody>
      </p:sp>
      <p:sp>
        <p:nvSpPr>
          <p:cNvPr id="24" name="object 24"/>
          <p:cNvSpPr/>
          <p:nvPr/>
        </p:nvSpPr>
        <p:spPr>
          <a:xfrm>
            <a:off x="3581400" y="1203960"/>
            <a:ext cx="73660" cy="55244"/>
          </a:xfrm>
          <a:custGeom>
            <a:avLst/>
            <a:gdLst/>
            <a:ahLst/>
            <a:cxnLst/>
            <a:rect l="l" t="t" r="r" b="b"/>
            <a:pathLst>
              <a:path w="73660" h="55244">
                <a:moveTo>
                  <a:pt x="2" y="54864"/>
                </a:moveTo>
                <a:lnTo>
                  <a:pt x="73154" y="54864"/>
                </a:lnTo>
                <a:lnTo>
                  <a:pt x="73154" y="0"/>
                </a:lnTo>
                <a:lnTo>
                  <a:pt x="2" y="0"/>
                </a:lnTo>
                <a:lnTo>
                  <a:pt x="2" y="54864"/>
                </a:lnTo>
                <a:close/>
              </a:path>
            </a:pathLst>
          </a:custGeom>
          <a:solidFill>
            <a:srgbClr val="001F5F"/>
          </a:solidFill>
        </p:spPr>
        <p:txBody>
          <a:bodyPr wrap="square" lIns="0" tIns="0" rIns="0" bIns="0" rtlCol="0"/>
          <a:lstStyle/>
          <a:p/>
        </p:txBody>
      </p:sp>
      <p:sp>
        <p:nvSpPr>
          <p:cNvPr id="25" name="object 25"/>
          <p:cNvSpPr/>
          <p:nvPr/>
        </p:nvSpPr>
        <p:spPr>
          <a:xfrm>
            <a:off x="5507735" y="987552"/>
            <a:ext cx="576580" cy="576580"/>
          </a:xfrm>
          <a:custGeom>
            <a:avLst/>
            <a:gdLst/>
            <a:ahLst/>
            <a:cxnLst/>
            <a:rect l="l" t="t" r="r" b="b"/>
            <a:pathLst>
              <a:path w="576579" h="576580">
                <a:moveTo>
                  <a:pt x="450090" y="2"/>
                </a:moveTo>
                <a:lnTo>
                  <a:pt x="423855" y="4582"/>
                </a:lnTo>
                <a:lnTo>
                  <a:pt x="400608" y="17592"/>
                </a:lnTo>
                <a:lnTo>
                  <a:pt x="380385" y="37935"/>
                </a:lnTo>
                <a:lnTo>
                  <a:pt x="363222" y="64518"/>
                </a:lnTo>
                <a:lnTo>
                  <a:pt x="362761" y="64518"/>
                </a:lnTo>
                <a:lnTo>
                  <a:pt x="337477" y="104618"/>
                </a:lnTo>
                <a:lnTo>
                  <a:pt x="307564" y="135416"/>
                </a:lnTo>
                <a:lnTo>
                  <a:pt x="274080" y="155117"/>
                </a:lnTo>
                <a:lnTo>
                  <a:pt x="238000" y="162054"/>
                </a:lnTo>
                <a:lnTo>
                  <a:pt x="72011" y="162054"/>
                </a:lnTo>
                <a:lnTo>
                  <a:pt x="43722" y="169013"/>
                </a:lnTo>
                <a:lnTo>
                  <a:pt x="20862" y="188105"/>
                </a:lnTo>
                <a:lnTo>
                  <a:pt x="5574" y="216650"/>
                </a:lnTo>
                <a:lnTo>
                  <a:pt x="2" y="251970"/>
                </a:lnTo>
                <a:lnTo>
                  <a:pt x="5574" y="287363"/>
                </a:lnTo>
                <a:lnTo>
                  <a:pt x="20862" y="315946"/>
                </a:lnTo>
                <a:lnTo>
                  <a:pt x="43722" y="335052"/>
                </a:lnTo>
                <a:lnTo>
                  <a:pt x="72011" y="342013"/>
                </a:lnTo>
                <a:lnTo>
                  <a:pt x="85985" y="344898"/>
                </a:lnTo>
                <a:lnTo>
                  <a:pt x="97411" y="352617"/>
                </a:lnTo>
                <a:lnTo>
                  <a:pt x="105122" y="364051"/>
                </a:lnTo>
                <a:lnTo>
                  <a:pt x="107952" y="378081"/>
                </a:lnTo>
                <a:lnTo>
                  <a:pt x="107952" y="540006"/>
                </a:lnTo>
                <a:lnTo>
                  <a:pt x="110781" y="554053"/>
                </a:lnTo>
                <a:lnTo>
                  <a:pt x="118493" y="565517"/>
                </a:lnTo>
                <a:lnTo>
                  <a:pt x="129919" y="573242"/>
                </a:lnTo>
                <a:lnTo>
                  <a:pt x="143893" y="576074"/>
                </a:lnTo>
                <a:lnTo>
                  <a:pt x="215902" y="576074"/>
                </a:lnTo>
                <a:lnTo>
                  <a:pt x="229949" y="573242"/>
                </a:lnTo>
                <a:lnTo>
                  <a:pt x="241413" y="565517"/>
                </a:lnTo>
                <a:lnTo>
                  <a:pt x="249138" y="554053"/>
                </a:lnTo>
                <a:lnTo>
                  <a:pt x="251970" y="540006"/>
                </a:lnTo>
                <a:lnTo>
                  <a:pt x="143893" y="540006"/>
                </a:lnTo>
                <a:lnTo>
                  <a:pt x="143893" y="378081"/>
                </a:lnTo>
                <a:lnTo>
                  <a:pt x="143242" y="368373"/>
                </a:lnTo>
                <a:lnTo>
                  <a:pt x="141353" y="359094"/>
                </a:lnTo>
                <a:lnTo>
                  <a:pt x="138309" y="350268"/>
                </a:lnTo>
                <a:lnTo>
                  <a:pt x="134241" y="342013"/>
                </a:lnTo>
                <a:lnTo>
                  <a:pt x="330962" y="342013"/>
                </a:lnTo>
                <a:lnTo>
                  <a:pt x="287212" y="315756"/>
                </a:lnTo>
                <a:lnTo>
                  <a:pt x="238000" y="306199"/>
                </a:lnTo>
                <a:lnTo>
                  <a:pt x="234063" y="306199"/>
                </a:lnTo>
                <a:lnTo>
                  <a:pt x="72011" y="306072"/>
                </a:lnTo>
                <a:lnTo>
                  <a:pt x="38775" y="273014"/>
                </a:lnTo>
                <a:lnTo>
                  <a:pt x="35943" y="251970"/>
                </a:lnTo>
                <a:lnTo>
                  <a:pt x="38775" y="230999"/>
                </a:lnTo>
                <a:lnTo>
                  <a:pt x="46500" y="213838"/>
                </a:lnTo>
                <a:lnTo>
                  <a:pt x="57964" y="202249"/>
                </a:lnTo>
                <a:lnTo>
                  <a:pt x="72011" y="197995"/>
                </a:lnTo>
                <a:lnTo>
                  <a:pt x="238000" y="197995"/>
                </a:lnTo>
                <a:lnTo>
                  <a:pt x="263076" y="195552"/>
                </a:lnTo>
                <a:lnTo>
                  <a:pt x="287165" y="188454"/>
                </a:lnTo>
                <a:lnTo>
                  <a:pt x="310134" y="177046"/>
                </a:lnTo>
                <a:lnTo>
                  <a:pt x="331853" y="161673"/>
                </a:lnTo>
                <a:lnTo>
                  <a:pt x="368404" y="161673"/>
                </a:lnTo>
                <a:lnTo>
                  <a:pt x="381974" y="111006"/>
                </a:lnTo>
                <a:lnTo>
                  <a:pt x="400909" y="71138"/>
                </a:lnTo>
                <a:lnTo>
                  <a:pt x="406799" y="64518"/>
                </a:lnTo>
                <a:lnTo>
                  <a:pt x="363222" y="64518"/>
                </a:lnTo>
                <a:lnTo>
                  <a:pt x="362841" y="64391"/>
                </a:lnTo>
                <a:lnTo>
                  <a:pt x="406912" y="64391"/>
                </a:lnTo>
                <a:lnTo>
                  <a:pt x="423988" y="45200"/>
                </a:lnTo>
                <a:lnTo>
                  <a:pt x="450090" y="35943"/>
                </a:lnTo>
                <a:lnTo>
                  <a:pt x="516991" y="35943"/>
                </a:lnTo>
                <a:lnTo>
                  <a:pt x="511223" y="28050"/>
                </a:lnTo>
                <a:lnTo>
                  <a:pt x="483101" y="7388"/>
                </a:lnTo>
                <a:lnTo>
                  <a:pt x="450090" y="2"/>
                </a:lnTo>
                <a:close/>
              </a:path>
              <a:path w="576579" h="576580">
                <a:moveTo>
                  <a:pt x="330962" y="342013"/>
                </a:moveTo>
                <a:lnTo>
                  <a:pt x="146814" y="342013"/>
                </a:lnTo>
                <a:lnTo>
                  <a:pt x="146814" y="342267"/>
                </a:lnTo>
                <a:lnTo>
                  <a:pt x="200916" y="342267"/>
                </a:lnTo>
                <a:lnTo>
                  <a:pt x="199011" y="347855"/>
                </a:lnTo>
                <a:lnTo>
                  <a:pt x="197868" y="353824"/>
                </a:lnTo>
                <a:lnTo>
                  <a:pt x="197930" y="486491"/>
                </a:lnTo>
                <a:lnTo>
                  <a:pt x="199485" y="497985"/>
                </a:lnTo>
                <a:lnTo>
                  <a:pt x="203471" y="507843"/>
                </a:lnTo>
                <a:lnTo>
                  <a:pt x="208530" y="515749"/>
                </a:lnTo>
                <a:lnTo>
                  <a:pt x="213362" y="521845"/>
                </a:lnTo>
                <a:lnTo>
                  <a:pt x="214251" y="522734"/>
                </a:lnTo>
                <a:lnTo>
                  <a:pt x="215140" y="523750"/>
                </a:lnTo>
                <a:lnTo>
                  <a:pt x="215902" y="524766"/>
                </a:lnTo>
                <a:lnTo>
                  <a:pt x="215902" y="540006"/>
                </a:lnTo>
                <a:lnTo>
                  <a:pt x="251970" y="540006"/>
                </a:lnTo>
                <a:lnTo>
                  <a:pt x="251909" y="521845"/>
                </a:lnTo>
                <a:lnTo>
                  <a:pt x="249152" y="510266"/>
                </a:lnTo>
                <a:lnTo>
                  <a:pt x="242953" y="501065"/>
                </a:lnTo>
                <a:lnTo>
                  <a:pt x="236753" y="493363"/>
                </a:lnTo>
                <a:lnTo>
                  <a:pt x="233936" y="486031"/>
                </a:lnTo>
                <a:lnTo>
                  <a:pt x="233936" y="359666"/>
                </a:lnTo>
                <a:lnTo>
                  <a:pt x="234190" y="359285"/>
                </a:lnTo>
                <a:lnTo>
                  <a:pt x="234190" y="358904"/>
                </a:lnTo>
                <a:lnTo>
                  <a:pt x="236984" y="350776"/>
                </a:lnTo>
                <a:lnTo>
                  <a:pt x="237365" y="350268"/>
                </a:lnTo>
                <a:lnTo>
                  <a:pt x="238762" y="348109"/>
                </a:lnTo>
                <a:lnTo>
                  <a:pt x="240540" y="346331"/>
                </a:lnTo>
                <a:lnTo>
                  <a:pt x="242861" y="344898"/>
                </a:lnTo>
                <a:lnTo>
                  <a:pt x="243080" y="344680"/>
                </a:lnTo>
                <a:lnTo>
                  <a:pt x="244731" y="343791"/>
                </a:lnTo>
                <a:lnTo>
                  <a:pt x="246382" y="343664"/>
                </a:lnTo>
                <a:lnTo>
                  <a:pt x="248033" y="343156"/>
                </a:lnTo>
                <a:lnTo>
                  <a:pt x="368608" y="343156"/>
                </a:lnTo>
                <a:lnTo>
                  <a:pt x="368472" y="342648"/>
                </a:lnTo>
                <a:lnTo>
                  <a:pt x="331853" y="342648"/>
                </a:lnTo>
                <a:lnTo>
                  <a:pt x="330962" y="342013"/>
                </a:lnTo>
                <a:close/>
              </a:path>
              <a:path w="576579" h="576580">
                <a:moveTo>
                  <a:pt x="406943" y="439676"/>
                </a:moveTo>
                <a:lnTo>
                  <a:pt x="363222" y="439676"/>
                </a:lnTo>
                <a:lnTo>
                  <a:pt x="380438" y="466185"/>
                </a:lnTo>
                <a:lnTo>
                  <a:pt x="400655" y="486491"/>
                </a:lnTo>
                <a:lnTo>
                  <a:pt x="423872" y="499487"/>
                </a:lnTo>
                <a:lnTo>
                  <a:pt x="450090" y="504065"/>
                </a:lnTo>
                <a:lnTo>
                  <a:pt x="483101" y="496672"/>
                </a:lnTo>
                <a:lnTo>
                  <a:pt x="511222" y="475992"/>
                </a:lnTo>
                <a:lnTo>
                  <a:pt x="517060" y="467997"/>
                </a:lnTo>
                <a:lnTo>
                  <a:pt x="450090" y="467997"/>
                </a:lnTo>
                <a:lnTo>
                  <a:pt x="423987" y="458778"/>
                </a:lnTo>
                <a:lnTo>
                  <a:pt x="406943" y="439676"/>
                </a:lnTo>
                <a:close/>
              </a:path>
              <a:path w="576579" h="576580">
                <a:moveTo>
                  <a:pt x="516991" y="35943"/>
                </a:moveTo>
                <a:lnTo>
                  <a:pt x="450090" y="35943"/>
                </a:lnTo>
                <a:lnTo>
                  <a:pt x="478510" y="46962"/>
                </a:lnTo>
                <a:lnTo>
                  <a:pt x="503192" y="77640"/>
                </a:lnTo>
                <a:lnTo>
                  <a:pt x="522657" y="124411"/>
                </a:lnTo>
                <a:lnTo>
                  <a:pt x="535422" y="183710"/>
                </a:lnTo>
                <a:lnTo>
                  <a:pt x="540006" y="251970"/>
                </a:lnTo>
                <a:lnTo>
                  <a:pt x="535422" y="320279"/>
                </a:lnTo>
                <a:lnTo>
                  <a:pt x="522657" y="379584"/>
                </a:lnTo>
                <a:lnTo>
                  <a:pt x="503192" y="426337"/>
                </a:lnTo>
                <a:lnTo>
                  <a:pt x="478509" y="456991"/>
                </a:lnTo>
                <a:lnTo>
                  <a:pt x="450090" y="467997"/>
                </a:lnTo>
                <a:lnTo>
                  <a:pt x="517060" y="467997"/>
                </a:lnTo>
                <a:lnTo>
                  <a:pt x="552521" y="403763"/>
                </a:lnTo>
                <a:lnTo>
                  <a:pt x="565560" y="356710"/>
                </a:lnTo>
                <a:lnTo>
                  <a:pt x="573434" y="305363"/>
                </a:lnTo>
                <a:lnTo>
                  <a:pt x="576074" y="251970"/>
                </a:lnTo>
                <a:lnTo>
                  <a:pt x="573434" y="198584"/>
                </a:lnTo>
                <a:lnTo>
                  <a:pt x="565560" y="147256"/>
                </a:lnTo>
                <a:lnTo>
                  <a:pt x="552521" y="100228"/>
                </a:lnTo>
                <a:lnTo>
                  <a:pt x="534385" y="59745"/>
                </a:lnTo>
                <a:lnTo>
                  <a:pt x="516991" y="35943"/>
                </a:lnTo>
                <a:close/>
              </a:path>
              <a:path w="576579" h="576580">
                <a:moveTo>
                  <a:pt x="368608" y="343156"/>
                </a:moveTo>
                <a:lnTo>
                  <a:pt x="248033" y="343156"/>
                </a:lnTo>
                <a:lnTo>
                  <a:pt x="281170" y="352544"/>
                </a:lnTo>
                <a:lnTo>
                  <a:pt x="311866" y="372636"/>
                </a:lnTo>
                <a:lnTo>
                  <a:pt x="339348" y="402181"/>
                </a:lnTo>
                <a:lnTo>
                  <a:pt x="362841" y="439930"/>
                </a:lnTo>
                <a:lnTo>
                  <a:pt x="363222" y="439676"/>
                </a:lnTo>
                <a:lnTo>
                  <a:pt x="406943" y="439676"/>
                </a:lnTo>
                <a:lnTo>
                  <a:pt x="400909" y="432913"/>
                </a:lnTo>
                <a:lnTo>
                  <a:pt x="381974" y="393095"/>
                </a:lnTo>
                <a:lnTo>
                  <a:pt x="368608" y="343156"/>
                </a:lnTo>
                <a:close/>
              </a:path>
              <a:path w="576579" h="576580">
                <a:moveTo>
                  <a:pt x="368404" y="161673"/>
                </a:moveTo>
                <a:lnTo>
                  <a:pt x="328424" y="183710"/>
                </a:lnTo>
                <a:lnTo>
                  <a:pt x="324477" y="229021"/>
                </a:lnTo>
                <a:lnTo>
                  <a:pt x="323979" y="251970"/>
                </a:lnTo>
                <a:lnTo>
                  <a:pt x="324477" y="275068"/>
                </a:lnTo>
                <a:lnTo>
                  <a:pt x="325963" y="297976"/>
                </a:lnTo>
                <a:lnTo>
                  <a:pt x="328426" y="320550"/>
                </a:lnTo>
                <a:lnTo>
                  <a:pt x="331853" y="342648"/>
                </a:lnTo>
                <a:lnTo>
                  <a:pt x="368472" y="342648"/>
                </a:lnTo>
                <a:lnTo>
                  <a:pt x="368302" y="342013"/>
                </a:lnTo>
                <a:lnTo>
                  <a:pt x="414022" y="342013"/>
                </a:lnTo>
                <a:lnTo>
                  <a:pt x="442311" y="335052"/>
                </a:lnTo>
                <a:lnTo>
                  <a:pt x="465171" y="315946"/>
                </a:lnTo>
                <a:lnTo>
                  <a:pt x="470452" y="306072"/>
                </a:lnTo>
                <a:lnTo>
                  <a:pt x="362968" y="306072"/>
                </a:lnTo>
                <a:lnTo>
                  <a:pt x="361708" y="292922"/>
                </a:lnTo>
                <a:lnTo>
                  <a:pt x="360793" y="279545"/>
                </a:lnTo>
                <a:lnTo>
                  <a:pt x="360235" y="265906"/>
                </a:lnTo>
                <a:lnTo>
                  <a:pt x="360047" y="251970"/>
                </a:lnTo>
                <a:lnTo>
                  <a:pt x="360235" y="238089"/>
                </a:lnTo>
                <a:lnTo>
                  <a:pt x="360793" y="224459"/>
                </a:lnTo>
                <a:lnTo>
                  <a:pt x="361708" y="211090"/>
                </a:lnTo>
                <a:lnTo>
                  <a:pt x="362968" y="197995"/>
                </a:lnTo>
                <a:lnTo>
                  <a:pt x="470468" y="197995"/>
                </a:lnTo>
                <a:lnTo>
                  <a:pt x="465171" y="188105"/>
                </a:lnTo>
                <a:lnTo>
                  <a:pt x="442311" y="169013"/>
                </a:lnTo>
                <a:lnTo>
                  <a:pt x="414022" y="162054"/>
                </a:lnTo>
                <a:lnTo>
                  <a:pt x="368302" y="162054"/>
                </a:lnTo>
                <a:lnTo>
                  <a:pt x="368404" y="161673"/>
                </a:lnTo>
                <a:close/>
              </a:path>
              <a:path w="576579" h="576580">
                <a:moveTo>
                  <a:pt x="234063" y="197995"/>
                </a:moveTo>
                <a:lnTo>
                  <a:pt x="190677" y="208893"/>
                </a:lnTo>
                <a:lnTo>
                  <a:pt x="179961" y="251970"/>
                </a:lnTo>
                <a:lnTo>
                  <a:pt x="181247" y="267853"/>
                </a:lnTo>
                <a:lnTo>
                  <a:pt x="184914" y="282355"/>
                </a:lnTo>
                <a:lnTo>
                  <a:pt x="190676" y="295190"/>
                </a:lnTo>
                <a:lnTo>
                  <a:pt x="198249" y="306072"/>
                </a:lnTo>
                <a:lnTo>
                  <a:pt x="234063" y="306072"/>
                </a:lnTo>
                <a:lnTo>
                  <a:pt x="220015" y="301815"/>
                </a:lnTo>
                <a:lnTo>
                  <a:pt x="208552" y="290213"/>
                </a:lnTo>
                <a:lnTo>
                  <a:pt x="200827" y="273014"/>
                </a:lnTo>
                <a:lnTo>
                  <a:pt x="197995" y="251970"/>
                </a:lnTo>
                <a:lnTo>
                  <a:pt x="200827" y="230999"/>
                </a:lnTo>
                <a:lnTo>
                  <a:pt x="208552" y="213838"/>
                </a:lnTo>
                <a:lnTo>
                  <a:pt x="220016" y="202249"/>
                </a:lnTo>
                <a:lnTo>
                  <a:pt x="234063" y="197995"/>
                </a:lnTo>
                <a:close/>
              </a:path>
              <a:path w="576579" h="576580">
                <a:moveTo>
                  <a:pt x="470468" y="197995"/>
                </a:moveTo>
                <a:lnTo>
                  <a:pt x="414022" y="197995"/>
                </a:lnTo>
                <a:lnTo>
                  <a:pt x="428016" y="202250"/>
                </a:lnTo>
                <a:lnTo>
                  <a:pt x="439485" y="213838"/>
                </a:lnTo>
                <a:lnTo>
                  <a:pt x="447240" y="230999"/>
                </a:lnTo>
                <a:lnTo>
                  <a:pt x="450090" y="251970"/>
                </a:lnTo>
                <a:lnTo>
                  <a:pt x="447240" y="273014"/>
                </a:lnTo>
                <a:lnTo>
                  <a:pt x="439485" y="290213"/>
                </a:lnTo>
                <a:lnTo>
                  <a:pt x="428016" y="301816"/>
                </a:lnTo>
                <a:lnTo>
                  <a:pt x="414022" y="306072"/>
                </a:lnTo>
                <a:lnTo>
                  <a:pt x="470452" y="306072"/>
                </a:lnTo>
                <a:lnTo>
                  <a:pt x="480459" y="287364"/>
                </a:lnTo>
                <a:lnTo>
                  <a:pt x="486031" y="251970"/>
                </a:lnTo>
                <a:lnTo>
                  <a:pt x="480459" y="216650"/>
                </a:lnTo>
                <a:lnTo>
                  <a:pt x="470468" y="197995"/>
                </a:lnTo>
                <a:close/>
              </a:path>
            </a:pathLst>
          </a:custGeom>
          <a:solidFill>
            <a:srgbClr val="001F5F"/>
          </a:solidFill>
        </p:spPr>
        <p:txBody>
          <a:bodyPr wrap="square" lIns="0" tIns="0" rIns="0" bIns="0" rtlCol="0"/>
          <a:lstStyle/>
          <a:p/>
        </p:txBody>
      </p:sp>
      <p:sp>
        <p:nvSpPr>
          <p:cNvPr id="26" name="object 26"/>
          <p:cNvSpPr/>
          <p:nvPr/>
        </p:nvSpPr>
        <p:spPr>
          <a:xfrm>
            <a:off x="7908035" y="1397508"/>
            <a:ext cx="146304" cy="144779"/>
          </a:xfrm>
          <a:prstGeom prst="rect">
            <a:avLst/>
          </a:prstGeom>
          <a:blipFill>
            <a:blip r:embed="rId2" cstate="print"/>
            <a:stretch>
              <a:fillRect/>
            </a:stretch>
          </a:blipFill>
        </p:spPr>
        <p:txBody>
          <a:bodyPr wrap="square" lIns="0" tIns="0" rIns="0" bIns="0" rtlCol="0"/>
          <a:lstStyle/>
          <a:p/>
        </p:txBody>
      </p:sp>
      <p:sp>
        <p:nvSpPr>
          <p:cNvPr id="27" name="object 27"/>
          <p:cNvSpPr/>
          <p:nvPr/>
        </p:nvSpPr>
        <p:spPr>
          <a:xfrm>
            <a:off x="7807452" y="1261872"/>
            <a:ext cx="355600" cy="147955"/>
          </a:xfrm>
          <a:custGeom>
            <a:avLst/>
            <a:gdLst/>
            <a:ahLst/>
            <a:cxnLst/>
            <a:rect l="l" t="t" r="r" b="b"/>
            <a:pathLst>
              <a:path w="355600" h="147955">
                <a:moveTo>
                  <a:pt x="309586" y="51439"/>
                </a:moveTo>
                <a:lnTo>
                  <a:pt x="175008" y="51439"/>
                </a:lnTo>
                <a:lnTo>
                  <a:pt x="221557" y="58321"/>
                </a:lnTo>
                <a:lnTo>
                  <a:pt x="262321" y="77824"/>
                </a:lnTo>
                <a:lnTo>
                  <a:pt x="295273" y="108232"/>
                </a:lnTo>
                <a:lnTo>
                  <a:pt x="318391" y="147832"/>
                </a:lnTo>
                <a:lnTo>
                  <a:pt x="355094" y="106303"/>
                </a:lnTo>
                <a:lnTo>
                  <a:pt x="330427" y="71011"/>
                </a:lnTo>
                <a:lnTo>
                  <a:pt x="309586" y="51439"/>
                </a:lnTo>
                <a:close/>
              </a:path>
              <a:path w="355600" h="147955">
                <a:moveTo>
                  <a:pt x="175008" y="4"/>
                </a:moveTo>
                <a:lnTo>
                  <a:pt x="121910" y="6886"/>
                </a:lnTo>
                <a:lnTo>
                  <a:pt x="73789" y="26388"/>
                </a:lnTo>
                <a:lnTo>
                  <a:pt x="32526" y="56797"/>
                </a:lnTo>
                <a:lnTo>
                  <a:pt x="2" y="96397"/>
                </a:lnTo>
                <a:lnTo>
                  <a:pt x="35054" y="136148"/>
                </a:lnTo>
                <a:lnTo>
                  <a:pt x="59511" y="101213"/>
                </a:lnTo>
                <a:lnTo>
                  <a:pt x="91934" y="74505"/>
                </a:lnTo>
                <a:lnTo>
                  <a:pt x="130905" y="57442"/>
                </a:lnTo>
                <a:lnTo>
                  <a:pt x="175008" y="51439"/>
                </a:lnTo>
                <a:lnTo>
                  <a:pt x="309586" y="51439"/>
                </a:lnTo>
                <a:lnTo>
                  <a:pt x="299128" y="41619"/>
                </a:lnTo>
                <a:lnTo>
                  <a:pt x="262154" y="19243"/>
                </a:lnTo>
                <a:lnTo>
                  <a:pt x="220462" y="5000"/>
                </a:lnTo>
                <a:lnTo>
                  <a:pt x="175008" y="4"/>
                </a:lnTo>
                <a:close/>
              </a:path>
            </a:pathLst>
          </a:custGeom>
          <a:solidFill>
            <a:srgbClr val="001F5F"/>
          </a:solidFill>
        </p:spPr>
        <p:txBody>
          <a:bodyPr wrap="square" lIns="0" tIns="0" rIns="0" bIns="0" rtlCol="0"/>
          <a:lstStyle/>
          <a:p/>
        </p:txBody>
      </p:sp>
      <p:sp>
        <p:nvSpPr>
          <p:cNvPr id="28" name="object 28"/>
          <p:cNvSpPr/>
          <p:nvPr/>
        </p:nvSpPr>
        <p:spPr>
          <a:xfrm>
            <a:off x="7744968" y="1162811"/>
            <a:ext cx="481965" cy="172720"/>
          </a:xfrm>
          <a:custGeom>
            <a:avLst/>
            <a:gdLst/>
            <a:ahLst/>
            <a:cxnLst/>
            <a:rect l="l" t="t" r="r" b="b"/>
            <a:pathLst>
              <a:path w="481965" h="172719">
                <a:moveTo>
                  <a:pt x="412012" y="56900"/>
                </a:moveTo>
                <a:lnTo>
                  <a:pt x="237492" y="56900"/>
                </a:lnTo>
                <a:lnTo>
                  <a:pt x="288050" y="62309"/>
                </a:lnTo>
                <a:lnTo>
                  <a:pt x="334780" y="77740"/>
                </a:lnTo>
                <a:lnTo>
                  <a:pt x="376627" y="101999"/>
                </a:lnTo>
                <a:lnTo>
                  <a:pt x="412536" y="133889"/>
                </a:lnTo>
                <a:lnTo>
                  <a:pt x="441454" y="172216"/>
                </a:lnTo>
                <a:lnTo>
                  <a:pt x="481586" y="127131"/>
                </a:lnTo>
                <a:lnTo>
                  <a:pt x="451907" y="90992"/>
                </a:lnTo>
                <a:lnTo>
                  <a:pt x="416835" y="59967"/>
                </a:lnTo>
                <a:lnTo>
                  <a:pt x="412012" y="56900"/>
                </a:lnTo>
                <a:close/>
              </a:path>
              <a:path w="481965" h="172719">
                <a:moveTo>
                  <a:pt x="237492" y="4"/>
                </a:moveTo>
                <a:lnTo>
                  <a:pt x="189923" y="3808"/>
                </a:lnTo>
                <a:lnTo>
                  <a:pt x="144678" y="14816"/>
                </a:lnTo>
                <a:lnTo>
                  <a:pt x="102412" y="32421"/>
                </a:lnTo>
                <a:lnTo>
                  <a:pt x="63775" y="56016"/>
                </a:lnTo>
                <a:lnTo>
                  <a:pt x="29421" y="84994"/>
                </a:lnTo>
                <a:lnTo>
                  <a:pt x="2" y="118749"/>
                </a:lnTo>
                <a:lnTo>
                  <a:pt x="38483" y="162183"/>
                </a:lnTo>
                <a:lnTo>
                  <a:pt x="67982" y="126850"/>
                </a:lnTo>
                <a:lnTo>
                  <a:pt x="103669" y="97691"/>
                </a:lnTo>
                <a:lnTo>
                  <a:pt x="144508" y="75672"/>
                </a:lnTo>
                <a:lnTo>
                  <a:pt x="189460" y="61754"/>
                </a:lnTo>
                <a:lnTo>
                  <a:pt x="237492" y="56900"/>
                </a:lnTo>
                <a:lnTo>
                  <a:pt x="412012" y="56900"/>
                </a:lnTo>
                <a:lnTo>
                  <a:pt x="377113" y="34707"/>
                </a:lnTo>
                <a:lnTo>
                  <a:pt x="333485" y="15860"/>
                </a:lnTo>
                <a:lnTo>
                  <a:pt x="286697" y="4076"/>
                </a:lnTo>
                <a:lnTo>
                  <a:pt x="237492" y="4"/>
                </a:lnTo>
                <a:close/>
              </a:path>
            </a:pathLst>
          </a:custGeom>
          <a:solidFill>
            <a:srgbClr val="001F5F"/>
          </a:solidFill>
        </p:spPr>
        <p:txBody>
          <a:bodyPr wrap="square" lIns="0" tIns="0" rIns="0" bIns="0" rtlCol="0"/>
          <a:lstStyle/>
          <a:p/>
        </p:txBody>
      </p:sp>
      <p:sp>
        <p:nvSpPr>
          <p:cNvPr id="29" name="object 29"/>
          <p:cNvSpPr/>
          <p:nvPr/>
        </p:nvSpPr>
        <p:spPr>
          <a:xfrm>
            <a:off x="7668768" y="1059180"/>
            <a:ext cx="634365" cy="201295"/>
          </a:xfrm>
          <a:custGeom>
            <a:avLst/>
            <a:gdLst/>
            <a:ahLst/>
            <a:cxnLst/>
            <a:rect l="l" t="t" r="r" b="b"/>
            <a:pathLst>
              <a:path w="634365" h="201294">
                <a:moveTo>
                  <a:pt x="526462" y="60329"/>
                </a:moveTo>
                <a:lnTo>
                  <a:pt x="313692" y="60329"/>
                </a:lnTo>
                <a:lnTo>
                  <a:pt x="361504" y="63646"/>
                </a:lnTo>
                <a:lnTo>
                  <a:pt x="407421" y="73300"/>
                </a:lnTo>
                <a:lnTo>
                  <a:pt x="450979" y="88851"/>
                </a:lnTo>
                <a:lnTo>
                  <a:pt x="491713" y="109856"/>
                </a:lnTo>
                <a:lnTo>
                  <a:pt x="529159" y="135872"/>
                </a:lnTo>
                <a:lnTo>
                  <a:pt x="562853" y="166458"/>
                </a:lnTo>
                <a:lnTo>
                  <a:pt x="592330" y="201172"/>
                </a:lnTo>
                <a:lnTo>
                  <a:pt x="633986" y="155961"/>
                </a:lnTo>
                <a:lnTo>
                  <a:pt x="604008" y="121803"/>
                </a:lnTo>
                <a:lnTo>
                  <a:pt x="570563" y="91248"/>
                </a:lnTo>
                <a:lnTo>
                  <a:pt x="533879" y="64550"/>
                </a:lnTo>
                <a:lnTo>
                  <a:pt x="526462" y="60329"/>
                </a:lnTo>
                <a:close/>
              </a:path>
              <a:path w="634365" h="201294">
                <a:moveTo>
                  <a:pt x="313692" y="4"/>
                </a:moveTo>
                <a:lnTo>
                  <a:pt x="260826" y="3427"/>
                </a:lnTo>
                <a:lnTo>
                  <a:pt x="209870" y="13421"/>
                </a:lnTo>
                <a:lnTo>
                  <a:pt x="161290" y="29575"/>
                </a:lnTo>
                <a:lnTo>
                  <a:pt x="115548" y="51479"/>
                </a:lnTo>
                <a:lnTo>
                  <a:pt x="73110" y="78722"/>
                </a:lnTo>
                <a:lnTo>
                  <a:pt x="34440" y="110892"/>
                </a:lnTo>
                <a:lnTo>
                  <a:pt x="2" y="147578"/>
                </a:lnTo>
                <a:lnTo>
                  <a:pt x="41658" y="192790"/>
                </a:lnTo>
                <a:lnTo>
                  <a:pt x="76211" y="155020"/>
                </a:lnTo>
                <a:lnTo>
                  <a:pt x="115939" y="122662"/>
                </a:lnTo>
                <a:lnTo>
                  <a:pt x="160197" y="96365"/>
                </a:lnTo>
                <a:lnTo>
                  <a:pt x="208338" y="76778"/>
                </a:lnTo>
                <a:lnTo>
                  <a:pt x="259719" y="64550"/>
                </a:lnTo>
                <a:lnTo>
                  <a:pt x="313692" y="60329"/>
                </a:lnTo>
                <a:lnTo>
                  <a:pt x="526462" y="60329"/>
                </a:lnTo>
                <a:lnTo>
                  <a:pt x="494461" y="42121"/>
                </a:lnTo>
                <a:lnTo>
                  <a:pt x="452395" y="24135"/>
                </a:lnTo>
                <a:lnTo>
                  <a:pt x="408047" y="10924"/>
                </a:lnTo>
                <a:lnTo>
                  <a:pt x="361714" y="2783"/>
                </a:lnTo>
                <a:lnTo>
                  <a:pt x="313692" y="4"/>
                </a:lnTo>
                <a:close/>
              </a:path>
            </a:pathLst>
          </a:custGeom>
          <a:solidFill>
            <a:srgbClr val="001F5F"/>
          </a:solidFill>
        </p:spPr>
        <p:txBody>
          <a:bodyPr wrap="square" lIns="0" tIns="0" rIns="0" bIns="0" rtlCol="0"/>
          <a:lstStyle/>
          <a:p/>
        </p:txBody>
      </p:sp>
      <p:sp>
        <p:nvSpPr>
          <p:cNvPr id="32" name="object 32"/>
          <p:cNvSpPr txBox="1"/>
          <p:nvPr/>
        </p:nvSpPr>
        <p:spPr>
          <a:xfrm>
            <a:off x="2404110" y="2151126"/>
            <a:ext cx="2089785" cy="2468245"/>
          </a:xfrm>
          <a:prstGeom prst="rect">
            <a:avLst/>
          </a:prstGeom>
          <a:ln w="25908">
            <a:solidFill>
              <a:srgbClr val="BEBEBE"/>
            </a:solidFill>
          </a:ln>
        </p:spPr>
        <p:txBody>
          <a:bodyPr vert="horz" wrap="square" lIns="0" tIns="0" rIns="0" bIns="0" rtlCol="0">
            <a:spAutoFit/>
          </a:bodyPr>
          <a:lstStyle/>
          <a:p>
            <a:pPr>
              <a:lnSpc>
                <a:spcPct val="100000"/>
              </a:lnSpc>
            </a:pPr>
            <a:endParaRPr sz="1400">
              <a:latin typeface="Times New Roman" panose="02020603050405020304"/>
              <a:cs typeface="Times New Roman" panose="02020603050405020304"/>
            </a:endParaRPr>
          </a:p>
          <a:p>
            <a:pPr>
              <a:lnSpc>
                <a:spcPct val="100000"/>
              </a:lnSpc>
            </a:pPr>
            <a:endParaRPr sz="1400">
              <a:latin typeface="Times New Roman" panose="02020603050405020304"/>
              <a:cs typeface="Times New Roman" panose="02020603050405020304"/>
            </a:endParaRPr>
          </a:p>
          <a:p>
            <a:pPr>
              <a:lnSpc>
                <a:spcPct val="100000"/>
              </a:lnSpc>
            </a:pPr>
            <a:endParaRPr sz="1400">
              <a:latin typeface="Times New Roman" panose="02020603050405020304"/>
              <a:cs typeface="Times New Roman" panose="02020603050405020304"/>
            </a:endParaRPr>
          </a:p>
          <a:p>
            <a:pPr>
              <a:lnSpc>
                <a:spcPct val="100000"/>
              </a:lnSpc>
            </a:pPr>
            <a:endParaRPr sz="1400">
              <a:latin typeface="Times New Roman" panose="02020603050405020304"/>
              <a:cs typeface="Times New Roman" panose="02020603050405020304"/>
            </a:endParaRPr>
          </a:p>
          <a:p>
            <a:pPr algn="ctr">
              <a:lnSpc>
                <a:spcPct val="100000"/>
              </a:lnSpc>
              <a:spcBef>
                <a:spcPts val="25"/>
              </a:spcBef>
            </a:pPr>
            <a:r>
              <a:rPr sz="1200" dirty="0">
                <a:solidFill>
                  <a:srgbClr val="585858"/>
                </a:solidFill>
                <a:latin typeface="Arial Unicode MS" panose="020B0604020202020204" charset="-122"/>
                <a:cs typeface="Arial Unicode MS" panose="020B0604020202020204" charset="-122"/>
              </a:rPr>
              <a:t>建议</a:t>
            </a:r>
            <a:r>
              <a:rPr lang="en-US" sz="1200" spc="100" dirty="0">
                <a:solidFill>
                  <a:srgbClr val="585858"/>
                </a:solidFill>
                <a:latin typeface="Arial Unicode MS" panose="020B0604020202020204" charset="-122"/>
                <a:cs typeface="Arial Unicode MS" panose="020B0604020202020204" charset="-122"/>
              </a:rPr>
              <a:t>5</a:t>
            </a:r>
            <a:r>
              <a:rPr sz="1200" dirty="0">
                <a:solidFill>
                  <a:srgbClr val="585858"/>
                </a:solidFill>
                <a:latin typeface="Arial Unicode MS" panose="020B0604020202020204" charset="-122"/>
                <a:cs typeface="Arial Unicode MS" panose="020B0604020202020204" charset="-122"/>
              </a:rPr>
              <a:t>月</a:t>
            </a:r>
            <a:r>
              <a:rPr lang="zh-CN" sz="1200" dirty="0">
                <a:solidFill>
                  <a:srgbClr val="585858"/>
                </a:solidFill>
                <a:latin typeface="Arial Unicode MS" panose="020B0604020202020204" charset="-122"/>
                <a:cs typeface="Arial Unicode MS" panose="020B0604020202020204" charset="-122"/>
              </a:rPr>
              <a:t>下旬</a:t>
            </a:r>
            <a:endParaRPr lang="zh-CN" sz="1200" dirty="0">
              <a:solidFill>
                <a:srgbClr val="585858"/>
              </a:solidFill>
              <a:latin typeface="Arial Unicode MS" panose="020B0604020202020204" charset="-122"/>
              <a:cs typeface="Arial Unicode MS" panose="020B0604020202020204" charset="-122"/>
            </a:endParaRPr>
          </a:p>
          <a:p>
            <a:pPr algn="ctr">
              <a:lnSpc>
                <a:spcPct val="100000"/>
              </a:lnSpc>
              <a:spcBef>
                <a:spcPts val="25"/>
              </a:spcBef>
            </a:pPr>
            <a:r>
              <a:rPr lang="zh-CN" sz="1200" dirty="0">
                <a:solidFill>
                  <a:srgbClr val="585858"/>
                </a:solidFill>
                <a:latin typeface="Arial Unicode MS" panose="020B0604020202020204" charset="-122"/>
                <a:cs typeface="Arial Unicode MS" panose="020B0604020202020204" charset="-122"/>
              </a:rPr>
              <a:t>（时间为</a:t>
            </a:r>
            <a:r>
              <a:rPr lang="en-US" altLang="zh-CN" sz="1200" dirty="0">
                <a:solidFill>
                  <a:srgbClr val="585858"/>
                </a:solidFill>
                <a:latin typeface="Arial Unicode MS" panose="020B0604020202020204" charset="-122"/>
                <a:cs typeface="Arial Unicode MS" panose="020B0604020202020204" charset="-122"/>
              </a:rPr>
              <a:t>0.5</a:t>
            </a:r>
            <a:r>
              <a:rPr lang="zh-CN" altLang="en-US" sz="1200" dirty="0">
                <a:solidFill>
                  <a:srgbClr val="585858"/>
                </a:solidFill>
                <a:latin typeface="Arial Unicode MS" panose="020B0604020202020204" charset="-122"/>
                <a:cs typeface="Arial Unicode MS" panose="020B0604020202020204" charset="-122"/>
              </a:rPr>
              <a:t>天</a:t>
            </a:r>
            <a:r>
              <a:rPr lang="en-US" altLang="zh-CN" sz="1200" dirty="0">
                <a:solidFill>
                  <a:srgbClr val="585858"/>
                </a:solidFill>
                <a:latin typeface="Arial Unicode MS" panose="020B0604020202020204" charset="-122"/>
                <a:cs typeface="Arial Unicode MS" panose="020B0604020202020204" charset="-122"/>
              </a:rPr>
              <a:t>-1</a:t>
            </a:r>
            <a:r>
              <a:rPr lang="zh-CN" altLang="en-US" sz="1200" dirty="0">
                <a:solidFill>
                  <a:srgbClr val="585858"/>
                </a:solidFill>
                <a:latin typeface="Arial Unicode MS" panose="020B0604020202020204" charset="-122"/>
                <a:cs typeface="Arial Unicode MS" panose="020B0604020202020204" charset="-122"/>
              </a:rPr>
              <a:t>天）</a:t>
            </a: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r>
              <a:rPr lang="zh-CN" sz="800" dirty="0">
                <a:solidFill>
                  <a:srgbClr val="585858"/>
                </a:solidFill>
                <a:latin typeface="Arial Unicode MS" panose="020B0604020202020204" charset="-122"/>
                <a:cs typeface="Arial Unicode MS" panose="020B0604020202020204" charset="-122"/>
              </a:rPr>
              <a:t>  </a:t>
            </a:r>
            <a:endParaRPr lang="zh-CN" sz="8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p:txBody>
      </p:sp>
      <p:sp>
        <p:nvSpPr>
          <p:cNvPr id="33" name="object 9"/>
          <p:cNvSpPr/>
          <p:nvPr/>
        </p:nvSpPr>
        <p:spPr>
          <a:xfrm>
            <a:off x="7793212" y="297249"/>
            <a:ext cx="1171479" cy="237744"/>
          </a:xfrm>
          <a:prstGeom prst="rect">
            <a:avLst/>
          </a:prstGeom>
          <a:blipFill>
            <a:blip r:embed="rId3" cstate="print"/>
            <a:stretch>
              <a:fillRect/>
            </a:stretch>
          </a:blipFill>
        </p:spPr>
        <p:txBody>
          <a:bodyPr wrap="square" lIns="0" tIns="0" rIns="0" bIns="0" rtlCol="0"/>
          <a:lstStyle/>
          <a:p/>
        </p:txBody>
      </p:sp>
      <p:sp>
        <p:nvSpPr>
          <p:cNvPr id="34" name="矩形 33"/>
          <p:cNvSpPr/>
          <p:nvPr/>
        </p:nvSpPr>
        <p:spPr>
          <a:xfrm>
            <a:off x="-9993" y="4884277"/>
            <a:ext cx="3224711" cy="25770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nvSpPr>
        <p:spPr>
          <a:xfrm>
            <a:off x="14318" y="4864982"/>
            <a:ext cx="3374035" cy="276999"/>
          </a:xfrm>
          <a:prstGeom prst="rect">
            <a:avLst/>
          </a:prstGeom>
          <a:noFill/>
        </p:spPr>
        <p:txBody>
          <a:bodyPr wrap="square" rtlCol="0">
            <a:spAutoFit/>
          </a:bodyPr>
          <a:lstStyle/>
          <a:p>
            <a:r>
              <a:rPr lang="zh-CN" altLang="en-US" sz="1200" dirty="0" smtClean="0">
                <a:solidFill>
                  <a:schemeClr val="bg1"/>
                </a:solidFill>
                <a:latin typeface="方正兰亭黑_GBK" panose="02000000000000000000" pitchFamily="2" charset="-122"/>
                <a:ea typeface="方正兰亭黑_GBK" panose="02000000000000000000" pitchFamily="2" charset="-122"/>
              </a:rPr>
              <a:t>以上内容仅为示意，具体提案包括但不限于此</a:t>
            </a:r>
            <a:endParaRPr lang="zh-CN" altLang="en-US" sz="1200" dirty="0">
              <a:solidFill>
                <a:schemeClr val="bg1"/>
              </a:solidFill>
              <a:latin typeface="方正兰亭黑_GBK" panose="02000000000000000000" pitchFamily="2" charset="-122"/>
              <a:ea typeface="方正兰亭黑_GBK" panose="02000000000000000000"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684514" y="4817160"/>
            <a:ext cx="89535"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7E7E7E"/>
                </a:solidFill>
                <a:latin typeface="Arial" panose="020B0604020202020204"/>
                <a:cs typeface="Arial" panose="020B0604020202020204"/>
              </a:rPr>
              <a:t>3</a:t>
            </a:r>
            <a:endParaRPr sz="900">
              <a:latin typeface="Arial" panose="020B0604020202020204"/>
              <a:cs typeface="Arial" panose="020B0604020202020204"/>
            </a:endParaRPr>
          </a:p>
        </p:txBody>
      </p:sp>
      <p:sp>
        <p:nvSpPr>
          <p:cNvPr id="3" name="object 3"/>
          <p:cNvSpPr txBox="1">
            <a:spLocks noGrp="1"/>
          </p:cNvSpPr>
          <p:nvPr>
            <p:ph type="title"/>
          </p:nvPr>
        </p:nvSpPr>
        <p:spPr>
          <a:xfrm>
            <a:off x="389636" y="379602"/>
            <a:ext cx="1552575" cy="320675"/>
          </a:xfrm>
          <a:prstGeom prst="rect">
            <a:avLst/>
          </a:prstGeom>
        </p:spPr>
        <p:txBody>
          <a:bodyPr vert="horz" wrap="square" lIns="0" tIns="13335" rIns="0" bIns="0" rtlCol="0">
            <a:spAutoFit/>
          </a:bodyPr>
          <a:lstStyle/>
          <a:p>
            <a:pPr marL="12700">
              <a:lnSpc>
                <a:spcPct val="100000"/>
              </a:lnSpc>
              <a:spcBef>
                <a:spcPts val="105"/>
              </a:spcBef>
            </a:pPr>
            <a:r>
              <a:rPr lang="zh-CN" dirty="0">
                <a:latin typeface="微软雅黑" panose="020B0503020204020204" charset="-122"/>
                <a:ea typeface="微软雅黑" panose="020B0503020204020204" charset="-122"/>
                <a:sym typeface="+mn-ea"/>
              </a:rPr>
              <a:t>行业论坛</a:t>
            </a:r>
            <a:endParaRPr lang="zh-CN" altLang="zh-CN" dirty="0">
              <a:latin typeface="微软雅黑" panose="020B0503020204020204" charset="-122"/>
              <a:ea typeface="微软雅黑" panose="020B0503020204020204" charset="-122"/>
            </a:endParaRPr>
          </a:p>
        </p:txBody>
      </p:sp>
      <p:sp>
        <p:nvSpPr>
          <p:cNvPr id="4" name="object 4"/>
          <p:cNvSpPr txBox="1"/>
          <p:nvPr/>
        </p:nvSpPr>
        <p:spPr>
          <a:xfrm>
            <a:off x="179273" y="2315235"/>
            <a:ext cx="1909445" cy="2313940"/>
          </a:xfrm>
          <a:prstGeom prst="rect">
            <a:avLst/>
          </a:prstGeom>
        </p:spPr>
        <p:txBody>
          <a:bodyPr vert="horz" wrap="square" lIns="0" tIns="12700" rIns="0" bIns="0" rtlCol="0">
            <a:spAutoFit/>
          </a:bodyPr>
          <a:lstStyle/>
          <a:p>
            <a:pPr marL="302260" marR="121920" indent="-172720" algn="just" fontAlgn="auto">
              <a:lnSpc>
                <a:spcPts val="1460"/>
              </a:lnSpc>
              <a:spcBef>
                <a:spcPts val="0"/>
              </a:spcBef>
              <a:buFont typeface="Wingdings" panose="05000000000000000000"/>
              <a:buChar char=""/>
              <a:tabLst>
                <a:tab pos="302895" algn="l"/>
              </a:tabLst>
            </a:pPr>
            <a:r>
              <a:rPr lang="zh-CN" sz="1050" spc="75" dirty="0">
                <a:solidFill>
                  <a:srgbClr val="585858"/>
                </a:solidFill>
                <a:latin typeface="Arial Unicode MS" panose="020B0604020202020204" charset="-122"/>
                <a:cs typeface="Arial Unicode MS" panose="020B0604020202020204" charset="-122"/>
                <a:sym typeface="+mn-ea"/>
              </a:rPr>
              <a:t>邀请联合国环境署(中国代表处)、中华环境保护基金会、一汽-大众、有关部门、高校及科研机构等方面的专家共同讨论企业社会责任领域的最新理论与实践趋势、项目开展的核心成果以及对行业和社会的意义。</a:t>
            </a:r>
            <a:endParaRPr lang="zh-CN" sz="1050" spc="75" dirty="0">
              <a:solidFill>
                <a:srgbClr val="585858"/>
              </a:solidFill>
              <a:latin typeface="Arial Unicode MS" panose="020B0604020202020204" charset="-122"/>
              <a:cs typeface="Arial Unicode MS" panose="020B0604020202020204" charset="-122"/>
            </a:endParaRPr>
          </a:p>
          <a:p>
            <a:pPr marL="302260" marR="121920" indent="-172720" algn="just" fontAlgn="auto">
              <a:lnSpc>
                <a:spcPts val="1460"/>
              </a:lnSpc>
              <a:spcBef>
                <a:spcPts val="0"/>
              </a:spcBef>
              <a:buFont typeface="Wingdings" panose="05000000000000000000"/>
              <a:buChar char=""/>
              <a:tabLst>
                <a:tab pos="302895" algn="l"/>
              </a:tabLst>
            </a:pPr>
            <a:r>
              <a:rPr lang="zh-CN" sz="1050" spc="75" dirty="0">
                <a:solidFill>
                  <a:srgbClr val="585858"/>
                </a:solidFill>
                <a:latin typeface="Arial Unicode MS" panose="020B0604020202020204" charset="-122"/>
                <a:cs typeface="Arial Unicode MS" panose="020B0604020202020204" charset="-122"/>
                <a:sym typeface="+mn-ea"/>
              </a:rPr>
              <a:t>邀请社会主流媒体参与论坛活动</a:t>
            </a:r>
            <a:endParaRPr lang="zh-CN" altLang="en-US" sz="1050" dirty="0">
              <a:solidFill>
                <a:srgbClr val="C00000"/>
              </a:solidFill>
              <a:latin typeface="方正兰亭黑_GBK" panose="02000000000000000000" pitchFamily="2" charset="-122"/>
              <a:ea typeface="方正兰亭黑_GBK" panose="02000000000000000000" pitchFamily="2" charset="-122"/>
              <a:sym typeface="+mn-ea"/>
            </a:endParaRPr>
          </a:p>
          <a:p>
            <a:pPr marL="12065" indent="0" algn="just">
              <a:lnSpc>
                <a:spcPct val="100000"/>
              </a:lnSpc>
              <a:spcBef>
                <a:spcPts val="625"/>
              </a:spcBef>
              <a:buFont typeface="Wingdings" panose="05000000000000000000"/>
              <a:buNone/>
              <a:tabLst>
                <a:tab pos="185420" algn="l"/>
              </a:tabLst>
            </a:pPr>
            <a:endParaRPr lang="zh-CN" altLang="en-US" sz="1050" dirty="0">
              <a:solidFill>
                <a:srgbClr val="7F7F7F"/>
              </a:solidFill>
              <a:latin typeface="方正兰亭黑_GBK" panose="02000000000000000000" pitchFamily="2" charset="-122"/>
              <a:ea typeface="方正兰亭黑_GBK" panose="02000000000000000000" pitchFamily="2" charset="-122"/>
              <a:sym typeface="+mn-ea"/>
            </a:endParaRPr>
          </a:p>
        </p:txBody>
      </p:sp>
      <p:sp>
        <p:nvSpPr>
          <p:cNvPr id="7" name="object 7"/>
          <p:cNvSpPr/>
          <p:nvPr/>
        </p:nvSpPr>
        <p:spPr>
          <a:xfrm>
            <a:off x="180085" y="2144776"/>
            <a:ext cx="2089785" cy="2501265"/>
          </a:xfrm>
          <a:custGeom>
            <a:avLst/>
            <a:gdLst/>
            <a:ahLst/>
            <a:cxnLst/>
            <a:rect l="l" t="t" r="r" b="b"/>
            <a:pathLst>
              <a:path w="2089785" h="2501265">
                <a:moveTo>
                  <a:pt x="-1" y="2500880"/>
                </a:moveTo>
                <a:lnTo>
                  <a:pt x="2089402" y="2500882"/>
                </a:lnTo>
                <a:lnTo>
                  <a:pt x="2089405" y="-1"/>
                </a:lnTo>
                <a:lnTo>
                  <a:pt x="1" y="-3"/>
                </a:lnTo>
                <a:lnTo>
                  <a:pt x="-1" y="2500880"/>
                </a:lnTo>
                <a:close/>
              </a:path>
            </a:pathLst>
          </a:custGeom>
          <a:ln w="25908">
            <a:solidFill>
              <a:srgbClr val="BEBEBE"/>
            </a:solidFill>
          </a:ln>
        </p:spPr>
        <p:txBody>
          <a:bodyPr wrap="square" lIns="0" tIns="0" rIns="0" bIns="0" rtlCol="0"/>
          <a:lstStyle/>
          <a:p/>
        </p:txBody>
      </p:sp>
      <p:sp>
        <p:nvSpPr>
          <p:cNvPr id="8" name="object 8"/>
          <p:cNvSpPr txBox="1"/>
          <p:nvPr/>
        </p:nvSpPr>
        <p:spPr>
          <a:xfrm>
            <a:off x="4623053" y="2131314"/>
            <a:ext cx="2095500" cy="2500685"/>
          </a:xfrm>
          <a:prstGeom prst="rect">
            <a:avLst/>
          </a:prstGeom>
          <a:ln w="25908">
            <a:solidFill>
              <a:srgbClr val="BEBEBE"/>
            </a:solidFill>
          </a:ln>
        </p:spPr>
        <p:txBody>
          <a:bodyPr vert="horz" wrap="square" lIns="0" tIns="0" rIns="0" bIns="0" rtlCol="0">
            <a:spAutoFit/>
          </a:bodyPr>
          <a:lstStyle/>
          <a:p>
            <a:pPr marL="130175" marR="69215" indent="0" algn="l" fontAlgn="auto">
              <a:lnSpc>
                <a:spcPts val="1300"/>
              </a:lnSpc>
              <a:buFont typeface="Wingdings" panose="05000000000000000000"/>
              <a:buNone/>
              <a:tabLst>
                <a:tab pos="303530" algn="l"/>
              </a:tabLst>
            </a:pPr>
            <a:endParaRPr lang="en-US" altLang="zh-CN" sz="1050" dirty="0">
              <a:solidFill>
                <a:srgbClr val="7F7F7F"/>
              </a:solidFill>
              <a:latin typeface="方正兰亭黑_GBK" panose="02000000000000000000" pitchFamily="2" charset="-122"/>
              <a:ea typeface="方正兰亭黑_GBK" panose="02000000000000000000" pitchFamily="2" charset="-122"/>
              <a:sym typeface="+mn-ea"/>
            </a:endParaRPr>
          </a:p>
          <a:p>
            <a:pPr marL="130175" marR="69215">
              <a:lnSpc>
                <a:spcPts val="1300"/>
              </a:lnSpc>
              <a:tabLst>
                <a:tab pos="303530" algn="l"/>
              </a:tabLst>
            </a:pP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1</a:t>
            </a:r>
            <a:r>
              <a:rPr lang="en-US" altLang="zh-CN" sz="1050" dirty="0" smtClean="0">
                <a:solidFill>
                  <a:srgbClr val="7F7F7F"/>
                </a:solidFill>
                <a:latin typeface="方正兰亭黑_GBK" panose="02000000000000000000" pitchFamily="2" charset="-122"/>
                <a:ea typeface="方正兰亭黑_GBK" panose="02000000000000000000" pitchFamily="2" charset="-122"/>
                <a:sym typeface="+mn-ea"/>
              </a:rPr>
              <a:t>.</a:t>
            </a:r>
            <a:r>
              <a:rPr lang="zh-CN" altLang="en-US" sz="1050" spc="35" dirty="0">
                <a:solidFill>
                  <a:srgbClr val="585858"/>
                </a:solidFill>
                <a:latin typeface="Arial Unicode MS" panose="020B0604020202020204" charset="-122"/>
                <a:cs typeface="Arial Unicode MS" panose="020B0604020202020204" charset="-122"/>
                <a:sym typeface="+mn-ea"/>
              </a:rPr>
              <a:t>行业论坛</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策略</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规划及创意</a:t>
            </a:r>
            <a:endParaRPr lang="en-US" altLang="zh-CN" sz="1050" dirty="0">
              <a:solidFill>
                <a:srgbClr val="7F7F7F"/>
              </a:solidFill>
              <a:latin typeface="方正兰亭黑_GBK" panose="02000000000000000000" pitchFamily="2" charset="-122"/>
              <a:ea typeface="方正兰亭黑_GBK" panose="02000000000000000000" pitchFamily="2" charset="-122"/>
              <a:sym typeface="+mn-ea"/>
            </a:endParaRPr>
          </a:p>
          <a:p>
            <a:pPr marL="130175" marR="69215">
              <a:lnSpc>
                <a:spcPts val="1300"/>
              </a:lnSpc>
              <a:tabLst>
                <a:tab pos="303530" algn="l"/>
              </a:tabLst>
            </a:pP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2</a:t>
            </a:r>
            <a:r>
              <a:rPr lang="en-US" altLang="zh-CN" sz="1050" dirty="0" smtClean="0">
                <a:solidFill>
                  <a:srgbClr val="7F7F7F"/>
                </a:solidFill>
                <a:latin typeface="方正兰亭黑_GBK" panose="02000000000000000000" pitchFamily="2" charset="-122"/>
                <a:ea typeface="方正兰亭黑_GBK" panose="02000000000000000000" pitchFamily="2" charset="-122"/>
                <a:sym typeface="+mn-ea"/>
              </a:rPr>
              <a:t>.</a:t>
            </a:r>
            <a:r>
              <a:rPr lang="zh-CN" altLang="en-US" sz="1050" spc="35" dirty="0">
                <a:solidFill>
                  <a:srgbClr val="585858"/>
                </a:solidFill>
                <a:latin typeface="Arial Unicode MS" panose="020B0604020202020204" charset="-122"/>
                <a:cs typeface="Arial Unicode MS" panose="020B0604020202020204" charset="-122"/>
                <a:sym typeface="+mn-ea"/>
              </a:rPr>
              <a:t>行业论坛</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搭建</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及物料、运营准备</a:t>
            </a:r>
            <a:endParaRPr lang="en-US" altLang="zh-CN" sz="1050" dirty="0">
              <a:solidFill>
                <a:srgbClr val="7F7F7F"/>
              </a:solidFill>
              <a:latin typeface="方正兰亭黑_GBK" panose="02000000000000000000" pitchFamily="2" charset="-122"/>
              <a:ea typeface="方正兰亭黑_GBK" panose="02000000000000000000" pitchFamily="2" charset="-122"/>
              <a:sym typeface="+mn-ea"/>
            </a:endParaRPr>
          </a:p>
          <a:p>
            <a:pPr marL="130175" marR="69215">
              <a:lnSpc>
                <a:spcPts val="1300"/>
              </a:lnSpc>
              <a:tabLst>
                <a:tab pos="303530" algn="l"/>
              </a:tabLst>
            </a:pP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3</a:t>
            </a:r>
            <a:r>
              <a:rPr lang="en-US" altLang="zh-CN" sz="1050" dirty="0" smtClean="0">
                <a:solidFill>
                  <a:srgbClr val="7F7F7F"/>
                </a:solidFill>
                <a:latin typeface="方正兰亭黑_GBK" panose="02000000000000000000" pitchFamily="2" charset="-122"/>
                <a:ea typeface="方正兰亭黑_GBK" panose="02000000000000000000" pitchFamily="2" charset="-122"/>
                <a:sym typeface="+mn-ea"/>
              </a:rPr>
              <a:t>.</a:t>
            </a:r>
            <a:r>
              <a:rPr lang="zh-CN" altLang="en-US" sz="1050" spc="35" dirty="0">
                <a:solidFill>
                  <a:srgbClr val="585858"/>
                </a:solidFill>
                <a:latin typeface="Arial Unicode MS" panose="020B0604020202020204" charset="-122"/>
                <a:cs typeface="Arial Unicode MS" panose="020B0604020202020204" charset="-122"/>
                <a:sym typeface="+mn-ea"/>
              </a:rPr>
              <a:t>行业论坛</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执行</a:t>
            </a:r>
            <a:endParaRPr lang="en-US" altLang="zh-CN" sz="1050" dirty="0">
              <a:solidFill>
                <a:srgbClr val="7F7F7F"/>
              </a:solidFill>
              <a:latin typeface="方正兰亭黑_GBK" panose="02000000000000000000" pitchFamily="2" charset="-122"/>
              <a:ea typeface="方正兰亭黑_GBK" panose="02000000000000000000" pitchFamily="2" charset="-122"/>
              <a:sym typeface="+mn-ea"/>
            </a:endParaRPr>
          </a:p>
          <a:p>
            <a:pPr marL="130175" marR="69215">
              <a:lnSpc>
                <a:spcPts val="1300"/>
              </a:lnSpc>
              <a:tabLst>
                <a:tab pos="303530" algn="l"/>
              </a:tabLst>
            </a:pPr>
            <a:r>
              <a:rPr lang="en-US" altLang="zh-CN" sz="1050" dirty="0">
                <a:solidFill>
                  <a:srgbClr val="7F7F7F"/>
                </a:solidFill>
                <a:latin typeface="方正兰亭黑_GBK" panose="02000000000000000000" pitchFamily="2" charset="-122"/>
                <a:ea typeface="方正兰亭黑_GBK" panose="02000000000000000000" pitchFamily="2" charset="-122"/>
                <a:sym typeface="+mn-ea"/>
              </a:rPr>
              <a:t>4. </a:t>
            </a:r>
            <a:r>
              <a:rPr lang="zh-CN" altLang="en-US" sz="1050" dirty="0">
                <a:solidFill>
                  <a:srgbClr val="7F7F7F"/>
                </a:solidFill>
                <a:latin typeface="方正兰亭黑_GBK" panose="02000000000000000000" pitchFamily="2" charset="-122"/>
                <a:ea typeface="方正兰亭黑_GBK" panose="02000000000000000000" pitchFamily="2" charset="-122"/>
                <a:sym typeface="+mn-ea"/>
              </a:rPr>
              <a:t>媒体邀请及</a:t>
            </a:r>
            <a:r>
              <a:rPr lang="zh-CN" altLang="en-US" sz="1050" dirty="0" smtClean="0">
                <a:solidFill>
                  <a:srgbClr val="7F7F7F"/>
                </a:solidFill>
                <a:latin typeface="方正兰亭黑_GBK" panose="02000000000000000000" pitchFamily="2" charset="-122"/>
                <a:ea typeface="方正兰亭黑_GBK" panose="02000000000000000000" pitchFamily="2" charset="-122"/>
                <a:sym typeface="+mn-ea"/>
              </a:rPr>
              <a:t>维护</a:t>
            </a: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smtClean="0">
              <a:solidFill>
                <a:schemeClr val="tx1"/>
              </a:solidFill>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latin typeface="Arial Unicode MS" panose="020B0604020202020204" charset="-122"/>
              <a:cs typeface="Arial Unicode MS" panose="020B0604020202020204" charset="-122"/>
            </a:endParaRPr>
          </a:p>
          <a:p>
            <a:pPr marL="130175" marR="69215" indent="0" algn="l" fontAlgn="auto">
              <a:lnSpc>
                <a:spcPts val="1300"/>
              </a:lnSpc>
              <a:buFont typeface="Wingdings" panose="05000000000000000000"/>
              <a:buNone/>
              <a:tabLst>
                <a:tab pos="303530" algn="l"/>
              </a:tabLst>
            </a:pPr>
            <a:endParaRPr lang="en-US" altLang="en-US" sz="300" dirty="0">
              <a:solidFill>
                <a:schemeClr val="tx1"/>
              </a:solidFill>
              <a:latin typeface="Arial Unicode MS" panose="020B0604020202020204" charset="-122"/>
              <a:cs typeface="Arial Unicode MS" panose="020B0604020202020204" charset="-122"/>
            </a:endParaRPr>
          </a:p>
        </p:txBody>
      </p:sp>
      <p:sp>
        <p:nvSpPr>
          <p:cNvPr id="9" name="object 9"/>
          <p:cNvSpPr txBox="1"/>
          <p:nvPr/>
        </p:nvSpPr>
        <p:spPr>
          <a:xfrm>
            <a:off x="169163" y="1658111"/>
            <a:ext cx="2112645" cy="386080"/>
          </a:xfrm>
          <a:prstGeom prst="rect">
            <a:avLst/>
          </a:prstGeom>
          <a:solidFill>
            <a:srgbClr val="001F5F"/>
          </a:solidFill>
        </p:spPr>
        <p:txBody>
          <a:bodyPr vert="horz" wrap="square" lIns="0" tIns="57150" rIns="0" bIns="0" rtlCol="0">
            <a:spAutoFit/>
          </a:bodyPr>
          <a:lstStyle/>
          <a:p>
            <a:pPr marL="647700">
              <a:lnSpc>
                <a:spcPct val="100000"/>
              </a:lnSpc>
              <a:spcBef>
                <a:spcPts val="450"/>
              </a:spcBef>
            </a:pPr>
            <a:r>
              <a:rPr sz="1600" b="1" spc="5" dirty="0">
                <a:solidFill>
                  <a:srgbClr val="FFFFFF"/>
                </a:solidFill>
                <a:latin typeface="Microsoft JhengHei" panose="020B0604030504040204" charset="-120"/>
                <a:cs typeface="Microsoft JhengHei" panose="020B0604030504040204" charset="-120"/>
              </a:rPr>
              <a:t>开展形式</a:t>
            </a:r>
            <a:endParaRPr sz="1600">
              <a:latin typeface="Microsoft JhengHei" panose="020B0604030504040204" charset="-120"/>
              <a:cs typeface="Microsoft JhengHei" panose="020B0604030504040204" charset="-120"/>
            </a:endParaRPr>
          </a:p>
        </p:txBody>
      </p:sp>
      <p:sp>
        <p:nvSpPr>
          <p:cNvPr id="10" name="object 10"/>
          <p:cNvSpPr txBox="1"/>
          <p:nvPr/>
        </p:nvSpPr>
        <p:spPr>
          <a:xfrm>
            <a:off x="2386583" y="1650492"/>
            <a:ext cx="2118360" cy="370840"/>
          </a:xfrm>
          <a:prstGeom prst="rect">
            <a:avLst/>
          </a:prstGeom>
          <a:solidFill>
            <a:srgbClr val="001F5F"/>
          </a:solidFill>
        </p:spPr>
        <p:txBody>
          <a:bodyPr vert="horz" wrap="square" lIns="0" tIns="49530" rIns="0" bIns="0" rtlCol="0">
            <a:spAutoFit/>
          </a:bodyPr>
          <a:lstStyle/>
          <a:p>
            <a:pPr marL="651510">
              <a:lnSpc>
                <a:spcPct val="100000"/>
              </a:lnSpc>
              <a:spcBef>
                <a:spcPts val="390"/>
              </a:spcBef>
            </a:pPr>
            <a:r>
              <a:rPr sz="1600" b="1" spc="5" dirty="0">
                <a:solidFill>
                  <a:srgbClr val="FFFFFF"/>
                </a:solidFill>
                <a:latin typeface="Microsoft JhengHei" panose="020B0604030504040204" charset="-120"/>
                <a:cs typeface="Microsoft JhengHei" panose="020B0604030504040204" charset="-120"/>
              </a:rPr>
              <a:t>开展时间</a:t>
            </a:r>
            <a:endParaRPr sz="1600">
              <a:latin typeface="Microsoft JhengHei" panose="020B0604030504040204" charset="-120"/>
              <a:cs typeface="Microsoft JhengHei" panose="020B0604030504040204" charset="-120"/>
            </a:endParaRPr>
          </a:p>
        </p:txBody>
      </p:sp>
      <p:sp>
        <p:nvSpPr>
          <p:cNvPr id="11" name="object 11"/>
          <p:cNvSpPr txBox="1"/>
          <p:nvPr/>
        </p:nvSpPr>
        <p:spPr>
          <a:xfrm>
            <a:off x="4622291" y="1650492"/>
            <a:ext cx="2095500" cy="277495"/>
          </a:xfrm>
          <a:prstGeom prst="rect">
            <a:avLst/>
          </a:prstGeom>
          <a:solidFill>
            <a:srgbClr val="001F5F"/>
          </a:solidFill>
        </p:spPr>
        <p:txBody>
          <a:bodyPr vert="horz" wrap="square" lIns="0" tIns="32384" rIns="0" bIns="0" rtlCol="0">
            <a:spAutoFit/>
          </a:bodyPr>
          <a:lstStyle/>
          <a:p>
            <a:pPr marL="231140">
              <a:lnSpc>
                <a:spcPct val="100000"/>
              </a:lnSpc>
              <a:spcBef>
                <a:spcPts val="255"/>
              </a:spcBef>
            </a:pPr>
            <a:r>
              <a:rPr sz="1600" b="1" spc="5" dirty="0">
                <a:solidFill>
                  <a:srgbClr val="FFFFFF"/>
                </a:solidFill>
                <a:latin typeface="Microsoft JhengHei" panose="020B0604030504040204" charset="-120"/>
                <a:cs typeface="Microsoft JhengHei" panose="020B0604030504040204" charset="-120"/>
              </a:rPr>
              <a:t>项目执行过程</a:t>
            </a:r>
            <a:r>
              <a:rPr lang="zh-CN" sz="1600" b="1" spc="5" dirty="0">
                <a:solidFill>
                  <a:srgbClr val="FFFFFF"/>
                </a:solidFill>
                <a:latin typeface="Microsoft JhengHei" panose="020B0604030504040204" charset="-120"/>
                <a:cs typeface="Microsoft JhengHei" panose="020B0604030504040204" charset="-120"/>
              </a:rPr>
              <a:t>要求</a:t>
            </a:r>
            <a:endParaRPr lang="zh-CN" sz="1600" b="1" spc="5" dirty="0">
              <a:solidFill>
                <a:srgbClr val="FFFFFF"/>
              </a:solidFill>
              <a:latin typeface="Microsoft JhengHei" panose="020B0604030504040204" charset="-120"/>
              <a:cs typeface="Microsoft JhengHei" panose="020B0604030504040204" charset="-120"/>
            </a:endParaRPr>
          </a:p>
        </p:txBody>
      </p:sp>
      <p:sp>
        <p:nvSpPr>
          <p:cNvPr id="12" name="object 12"/>
          <p:cNvSpPr txBox="1"/>
          <p:nvPr/>
        </p:nvSpPr>
        <p:spPr>
          <a:xfrm>
            <a:off x="6883145" y="2125217"/>
            <a:ext cx="2095500" cy="2878737"/>
          </a:xfrm>
          <a:prstGeom prst="rect">
            <a:avLst/>
          </a:prstGeom>
          <a:ln w="25908">
            <a:solidFill>
              <a:srgbClr val="BEBEBE"/>
            </a:solidFill>
          </a:ln>
        </p:spPr>
        <p:txBody>
          <a:bodyPr vert="horz" wrap="square" lIns="0" tIns="1905" rIns="0" bIns="0" rtlCol="0">
            <a:spAutoFit/>
          </a:bodyPr>
          <a:lstStyle/>
          <a:p>
            <a:pPr>
              <a:lnSpc>
                <a:spcPct val="100000"/>
              </a:lnSpc>
              <a:spcBef>
                <a:spcPts val="15"/>
              </a:spcBef>
            </a:pPr>
            <a:endParaRPr sz="1200" dirty="0">
              <a:latin typeface="Times New Roman" panose="02020603050405020304"/>
              <a:cs typeface="Times New Roman" panose="02020603050405020304"/>
            </a:endParaRPr>
          </a:p>
          <a:p>
            <a:pPr marL="303530" marR="122555" indent="-172720">
              <a:lnSpc>
                <a:spcPct val="119000"/>
              </a:lnSpc>
              <a:buFont typeface="Wingdings" panose="05000000000000000000"/>
              <a:buChar char=""/>
              <a:tabLst>
                <a:tab pos="304165" algn="l"/>
                <a:tab pos="812800" algn="l"/>
                <a:tab pos="1322705" algn="l"/>
                <a:tab pos="1830070" algn="l"/>
              </a:tabLst>
            </a:pPr>
            <a:r>
              <a:rPr lang="zh-CN" altLang="en-US" sz="1050" spc="35" dirty="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撰写活动主</a:t>
            </a:r>
            <a:r>
              <a:rPr lang="zh-CN" altLang="en-US" sz="105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新闻稿</a:t>
            </a:r>
            <a:endParaRPr lang="en-US" sz="1050" spc="30" dirty="0" smtClean="0">
              <a:solidFill>
                <a:srgbClr val="585858"/>
              </a:solidFill>
              <a:latin typeface="Arial Unicode MS" panose="020B0604020202020204" charset="-122"/>
              <a:cs typeface="Arial Unicode MS" panose="020B0604020202020204" charset="-122"/>
              <a:sym typeface="+mn-ea"/>
            </a:endParaRPr>
          </a:p>
          <a:p>
            <a:pPr marL="303530" marR="122555" indent="-172720">
              <a:lnSpc>
                <a:spcPct val="119000"/>
              </a:lnSpc>
              <a:buFont typeface="Wingdings" panose="05000000000000000000"/>
              <a:buChar char=""/>
              <a:tabLst>
                <a:tab pos="304165" algn="l"/>
                <a:tab pos="812800" algn="l"/>
                <a:tab pos="1322705" algn="l"/>
                <a:tab pos="1830070" algn="l"/>
              </a:tabLst>
            </a:pPr>
            <a:r>
              <a:rPr sz="1050" spc="30" dirty="0" err="1" smtClean="0">
                <a:solidFill>
                  <a:srgbClr val="585858"/>
                </a:solidFill>
                <a:latin typeface="Arial Unicode MS" panose="020B0604020202020204" charset="-122"/>
                <a:cs typeface="Arial Unicode MS" panose="020B0604020202020204" charset="-122"/>
                <a:sym typeface="+mn-ea"/>
              </a:rPr>
              <a:t>撰</a:t>
            </a:r>
            <a:r>
              <a:rPr sz="1050" spc="20" dirty="0" err="1" smtClean="0">
                <a:solidFill>
                  <a:srgbClr val="585858"/>
                </a:solidFill>
                <a:latin typeface="Arial Unicode MS" panose="020B0604020202020204" charset="-122"/>
                <a:cs typeface="Arial Unicode MS" panose="020B0604020202020204" charset="-122"/>
                <a:sym typeface="+mn-ea"/>
              </a:rPr>
              <a:t>写</a:t>
            </a:r>
            <a:r>
              <a:rPr sz="1050" spc="30" dirty="0" err="1" smtClean="0">
                <a:solidFill>
                  <a:srgbClr val="585858"/>
                </a:solidFill>
                <a:latin typeface="Arial Unicode MS" panose="020B0604020202020204" charset="-122"/>
                <a:cs typeface="Arial Unicode MS" panose="020B0604020202020204" charset="-122"/>
                <a:sym typeface="+mn-ea"/>
              </a:rPr>
              <a:t>深</a:t>
            </a:r>
            <a:r>
              <a:rPr sz="1050" spc="20" dirty="0" err="1" smtClean="0">
                <a:solidFill>
                  <a:srgbClr val="585858"/>
                </a:solidFill>
                <a:latin typeface="Arial Unicode MS" panose="020B0604020202020204" charset="-122"/>
                <a:cs typeface="Arial Unicode MS" panose="020B0604020202020204" charset="-122"/>
                <a:sym typeface="+mn-ea"/>
              </a:rPr>
              <a:t>度</a:t>
            </a:r>
            <a:r>
              <a:rPr sz="1050" spc="30" dirty="0" err="1" smtClean="0">
                <a:solidFill>
                  <a:srgbClr val="585858"/>
                </a:solidFill>
                <a:latin typeface="Arial Unicode MS" panose="020B0604020202020204" charset="-122"/>
                <a:cs typeface="Arial Unicode MS" panose="020B0604020202020204" charset="-122"/>
                <a:sym typeface="+mn-ea"/>
              </a:rPr>
              <a:t>稿件</a:t>
            </a:r>
            <a:r>
              <a:rPr sz="1050" spc="35" dirty="0" err="1">
                <a:solidFill>
                  <a:srgbClr val="585858"/>
                </a:solidFill>
                <a:latin typeface="Arial Unicode MS" panose="020B0604020202020204" charset="-122"/>
                <a:cs typeface="Arial Unicode MS" panose="020B0604020202020204" charset="-122"/>
                <a:sym typeface="+mn-ea"/>
              </a:rPr>
              <a:t>，在相</a:t>
            </a:r>
            <a:r>
              <a:rPr sz="1050" spc="30" dirty="0" err="1">
                <a:solidFill>
                  <a:srgbClr val="585858"/>
                </a:solidFill>
                <a:latin typeface="Arial Unicode MS" panose="020B0604020202020204" charset="-122"/>
                <a:cs typeface="Arial Unicode MS" panose="020B0604020202020204" charset="-122"/>
                <a:sym typeface="+mn-ea"/>
              </a:rPr>
              <a:t>关媒</a:t>
            </a:r>
            <a:r>
              <a:rPr sz="1050" spc="20" dirty="0" err="1">
                <a:solidFill>
                  <a:srgbClr val="585858"/>
                </a:solidFill>
                <a:latin typeface="Arial Unicode MS" panose="020B0604020202020204" charset="-122"/>
                <a:cs typeface="Arial Unicode MS" panose="020B0604020202020204" charset="-122"/>
                <a:sym typeface="+mn-ea"/>
              </a:rPr>
              <a:t>体</a:t>
            </a:r>
            <a:r>
              <a:rPr sz="1050" spc="30" dirty="0" err="1">
                <a:solidFill>
                  <a:srgbClr val="585858"/>
                </a:solidFill>
                <a:latin typeface="Arial Unicode MS" panose="020B0604020202020204" charset="-122"/>
                <a:cs typeface="Arial Unicode MS" panose="020B0604020202020204" charset="-122"/>
                <a:sym typeface="+mn-ea"/>
              </a:rPr>
              <a:t>进</a:t>
            </a:r>
            <a:r>
              <a:rPr sz="1050" spc="25" dirty="0" err="1">
                <a:solidFill>
                  <a:srgbClr val="585858"/>
                </a:solidFill>
                <a:latin typeface="Arial Unicode MS" panose="020B0604020202020204" charset="-122"/>
                <a:cs typeface="Arial Unicode MS" panose="020B0604020202020204" charset="-122"/>
                <a:sym typeface="+mn-ea"/>
              </a:rPr>
              <a:t>行</a:t>
            </a:r>
            <a:r>
              <a:rPr sz="1050" spc="35" dirty="0" err="1">
                <a:solidFill>
                  <a:srgbClr val="585858"/>
                </a:solidFill>
                <a:latin typeface="Arial Unicode MS" panose="020B0604020202020204" charset="-122"/>
                <a:cs typeface="Arial Unicode MS" panose="020B0604020202020204" charset="-122"/>
                <a:sym typeface="+mn-ea"/>
              </a:rPr>
              <a:t>投</a:t>
            </a:r>
            <a:r>
              <a:rPr sz="1050" spc="20" dirty="0" err="1">
                <a:solidFill>
                  <a:srgbClr val="585858"/>
                </a:solidFill>
                <a:latin typeface="Arial Unicode MS" panose="020B0604020202020204" charset="-122"/>
                <a:cs typeface="Arial Unicode MS" panose="020B0604020202020204" charset="-122"/>
                <a:sym typeface="+mn-ea"/>
              </a:rPr>
              <a:t>递</a:t>
            </a:r>
            <a:r>
              <a:rPr sz="1050" spc="35" dirty="0" err="1">
                <a:solidFill>
                  <a:srgbClr val="585858"/>
                </a:solidFill>
                <a:latin typeface="Arial Unicode MS" panose="020B0604020202020204" charset="-122"/>
                <a:cs typeface="Arial Unicode MS" panose="020B0604020202020204" charset="-122"/>
                <a:sym typeface="+mn-ea"/>
              </a:rPr>
              <a:t>，</a:t>
            </a:r>
            <a:r>
              <a:rPr sz="1050" spc="20" dirty="0" err="1" smtClean="0">
                <a:solidFill>
                  <a:srgbClr val="585858"/>
                </a:solidFill>
                <a:latin typeface="Arial Unicode MS" panose="020B0604020202020204" charset="-122"/>
                <a:cs typeface="Arial Unicode MS" panose="020B0604020202020204" charset="-122"/>
                <a:sym typeface="+mn-ea"/>
              </a:rPr>
              <a:t>扩</a:t>
            </a:r>
            <a:r>
              <a:rPr sz="1050" spc="30" dirty="0" err="1" smtClean="0">
                <a:solidFill>
                  <a:srgbClr val="585858"/>
                </a:solidFill>
                <a:latin typeface="Arial Unicode MS" panose="020B0604020202020204" charset="-122"/>
                <a:cs typeface="Arial Unicode MS" panose="020B0604020202020204" charset="-122"/>
                <a:sym typeface="+mn-ea"/>
              </a:rPr>
              <a:t>大项</a:t>
            </a:r>
            <a:r>
              <a:rPr sz="1050" dirty="0" err="1" smtClean="0">
                <a:solidFill>
                  <a:srgbClr val="585858"/>
                </a:solidFill>
                <a:latin typeface="Arial Unicode MS" panose="020B0604020202020204" charset="-122"/>
                <a:cs typeface="Arial Unicode MS" panose="020B0604020202020204" charset="-122"/>
                <a:sym typeface="+mn-ea"/>
              </a:rPr>
              <a:t>目影响力</a:t>
            </a:r>
            <a:endParaRPr lang="en-US" sz="1050" dirty="0" smtClean="0">
              <a:solidFill>
                <a:srgbClr val="585858"/>
              </a:solidFill>
              <a:latin typeface="Arial Unicode MS" panose="020B0604020202020204" charset="-122"/>
              <a:cs typeface="Arial Unicode MS" panose="020B0604020202020204" charset="-122"/>
              <a:sym typeface="+mn-ea"/>
            </a:endParaRPr>
          </a:p>
          <a:p>
            <a:pPr marL="303530" marR="122555" indent="-172720">
              <a:lnSpc>
                <a:spcPct val="119000"/>
              </a:lnSpc>
              <a:buFont typeface="Wingdings" panose="05000000000000000000"/>
              <a:buChar char=""/>
              <a:tabLst>
                <a:tab pos="304165" algn="l"/>
                <a:tab pos="812800" algn="l"/>
                <a:tab pos="1322705" algn="l"/>
                <a:tab pos="1830070" algn="l"/>
              </a:tabLst>
            </a:pPr>
            <a:r>
              <a:rPr lang="zh-CN" altLang="en-US" sz="1050" spc="45" dirty="0" smtClean="0">
                <a:solidFill>
                  <a:srgbClr val="585858"/>
                </a:solidFill>
                <a:latin typeface="Arial Unicode MS" panose="020B0604020202020204" charset="-122"/>
                <a:cs typeface="Arial Unicode MS" panose="020B0604020202020204" charset="-122"/>
                <a:sym typeface="+mn-ea"/>
              </a:rPr>
              <a:t>制作活动定制长图，提炼金句，撰写文案，推送传播</a:t>
            </a:r>
            <a:endParaRPr lang="en-US" altLang="zh-CN" sz="1050" spc="45" dirty="0" smtClean="0">
              <a:solidFill>
                <a:srgbClr val="585858"/>
              </a:solidFill>
              <a:latin typeface="Arial Unicode MS" panose="020B0604020202020204" charset="-122"/>
              <a:cs typeface="Arial Unicode MS" panose="020B0604020202020204" charset="-122"/>
              <a:sym typeface="+mn-ea"/>
            </a:endParaRPr>
          </a:p>
          <a:p>
            <a:pPr marL="303530" marR="122555" indent="-172720">
              <a:lnSpc>
                <a:spcPct val="119000"/>
              </a:lnSpc>
              <a:buFont typeface="Wingdings" panose="05000000000000000000"/>
              <a:buChar char=""/>
              <a:tabLst>
                <a:tab pos="304165" algn="l"/>
                <a:tab pos="812800" algn="l"/>
                <a:tab pos="1322705" algn="l"/>
                <a:tab pos="1830070" algn="l"/>
              </a:tabLst>
            </a:pPr>
            <a:r>
              <a:rPr lang="zh-CN" altLang="en-US" sz="1050" spc="45" dirty="0" smtClean="0">
                <a:solidFill>
                  <a:srgbClr val="585858"/>
                </a:solidFill>
                <a:latin typeface="Arial Unicode MS" panose="020B0604020202020204" charset="-122"/>
                <a:cs typeface="Arial Unicode MS" panose="020B0604020202020204" charset="-122"/>
                <a:sym typeface="+mn-ea"/>
              </a:rPr>
              <a:t>设计推送微信模板</a:t>
            </a:r>
            <a:endParaRPr lang="en-US" altLang="zh-CN" sz="1050" spc="45" dirty="0" smtClean="0">
              <a:solidFill>
                <a:srgbClr val="585858"/>
              </a:solidFill>
              <a:latin typeface="Arial Unicode MS" panose="020B0604020202020204" charset="-122"/>
              <a:cs typeface="Arial Unicode MS" panose="020B0604020202020204" charset="-122"/>
              <a:sym typeface="+mn-ea"/>
            </a:endParaRPr>
          </a:p>
          <a:p>
            <a:pPr marL="303530" marR="122555" indent="-172720">
              <a:lnSpc>
                <a:spcPct val="119000"/>
              </a:lnSpc>
              <a:buFont typeface="Wingdings" panose="05000000000000000000"/>
              <a:buChar char=""/>
              <a:tabLst>
                <a:tab pos="304165" algn="l"/>
                <a:tab pos="812800" algn="l"/>
                <a:tab pos="1322705" algn="l"/>
                <a:tab pos="1830070" algn="l"/>
              </a:tabLst>
            </a:pPr>
            <a:r>
              <a:rPr lang="zh-CN" altLang="en-US" sz="1050" spc="35" dirty="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撰写活动深度报道稿件，进行行业及财经类媒体</a:t>
            </a:r>
            <a:r>
              <a:rPr lang="zh-CN" altLang="en-US" sz="105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合作</a:t>
            </a:r>
            <a:endParaRPr sz="1050" spc="45" dirty="0">
              <a:solidFill>
                <a:srgbClr val="FF0000"/>
              </a:solidFill>
              <a:latin typeface="Arial Unicode MS" panose="020B0604020202020204" charset="-122"/>
              <a:cs typeface="Arial Unicode MS" panose="020B0604020202020204" charset="-122"/>
            </a:endParaRPr>
          </a:p>
          <a:p>
            <a:pPr marL="303530" marR="122555" indent="-172720">
              <a:lnSpc>
                <a:spcPct val="119000"/>
              </a:lnSpc>
              <a:buFont typeface="Wingdings" panose="05000000000000000000"/>
              <a:buChar char=""/>
              <a:tabLst>
                <a:tab pos="304165" algn="l"/>
                <a:tab pos="812800" algn="l"/>
                <a:tab pos="1322705" algn="l"/>
                <a:tab pos="1830070" algn="l"/>
              </a:tabLst>
            </a:pPr>
            <a:r>
              <a:rPr sz="1050" spc="75" dirty="0">
                <a:solidFill>
                  <a:srgbClr val="585858"/>
                </a:solidFill>
                <a:latin typeface="Arial Unicode MS" panose="020B0604020202020204" charset="-122"/>
                <a:cs typeface="Arial Unicode MS" panose="020B0604020202020204" charset="-122"/>
              </a:rPr>
              <a:t>以上内容</a:t>
            </a:r>
            <a:r>
              <a:rPr sz="1050" spc="60" dirty="0">
                <a:solidFill>
                  <a:srgbClr val="585858"/>
                </a:solidFill>
                <a:latin typeface="Arial Unicode MS" panose="020B0604020202020204" charset="-122"/>
                <a:cs typeface="Arial Unicode MS" panose="020B0604020202020204" charset="-122"/>
              </a:rPr>
              <a:t>在</a:t>
            </a:r>
            <a:r>
              <a:rPr sz="1050" spc="75" dirty="0">
                <a:solidFill>
                  <a:srgbClr val="585858"/>
                </a:solidFill>
                <a:latin typeface="Arial Unicode MS" panose="020B0604020202020204" charset="-122"/>
                <a:cs typeface="Arial Unicode MS" panose="020B0604020202020204" charset="-122"/>
              </a:rPr>
              <a:t>一</a:t>
            </a:r>
            <a:r>
              <a:rPr sz="1050" spc="80" dirty="0">
                <a:solidFill>
                  <a:srgbClr val="585858"/>
                </a:solidFill>
                <a:latin typeface="Arial Unicode MS" panose="020B0604020202020204" charset="-122"/>
                <a:cs typeface="Arial Unicode MS" panose="020B0604020202020204" charset="-122"/>
              </a:rPr>
              <a:t>汽</a:t>
            </a:r>
            <a:r>
              <a:rPr lang="en-US" sz="1050" spc="80" dirty="0">
                <a:solidFill>
                  <a:srgbClr val="585858"/>
                </a:solidFill>
                <a:latin typeface="Arial Unicode MS" panose="020B0604020202020204" charset="-122"/>
                <a:cs typeface="Arial Unicode MS" panose="020B0604020202020204" charset="-122"/>
              </a:rPr>
              <a:t>-</a:t>
            </a:r>
            <a:r>
              <a:rPr sz="1050" spc="65" dirty="0">
                <a:solidFill>
                  <a:srgbClr val="585858"/>
                </a:solidFill>
                <a:latin typeface="Arial Unicode MS" panose="020B0604020202020204" charset="-122"/>
                <a:cs typeface="Arial Unicode MS" panose="020B0604020202020204" charset="-122"/>
              </a:rPr>
              <a:t>大</a:t>
            </a:r>
            <a:r>
              <a:rPr sz="1050" spc="75" dirty="0">
                <a:solidFill>
                  <a:srgbClr val="585858"/>
                </a:solidFill>
                <a:latin typeface="Arial Unicode MS" panose="020B0604020202020204" charset="-122"/>
                <a:cs typeface="Arial Unicode MS" panose="020B0604020202020204" charset="-122"/>
              </a:rPr>
              <a:t>众</a:t>
            </a:r>
            <a:r>
              <a:rPr sz="1050" spc="65" dirty="0">
                <a:solidFill>
                  <a:srgbClr val="585858"/>
                </a:solidFill>
                <a:latin typeface="Arial Unicode MS" panose="020B0604020202020204" charset="-122"/>
                <a:cs typeface="Arial Unicode MS" panose="020B0604020202020204" charset="-122"/>
              </a:rPr>
              <a:t>和</a:t>
            </a:r>
            <a:r>
              <a:rPr sz="1050" dirty="0">
                <a:solidFill>
                  <a:srgbClr val="585858"/>
                </a:solidFill>
                <a:latin typeface="Arial Unicode MS" panose="020B0604020202020204" charset="-122"/>
                <a:cs typeface="Arial Unicode MS" panose="020B0604020202020204" charset="-122"/>
              </a:rPr>
              <a:t>中 </a:t>
            </a:r>
            <a:r>
              <a:rPr sz="1050" spc="35" dirty="0">
                <a:solidFill>
                  <a:srgbClr val="585858"/>
                </a:solidFill>
                <a:latin typeface="Arial Unicode MS" panose="020B0604020202020204" charset="-122"/>
                <a:cs typeface="Arial Unicode MS" panose="020B0604020202020204" charset="-122"/>
              </a:rPr>
              <a:t>华环境</a:t>
            </a:r>
            <a:r>
              <a:rPr sz="1050" spc="50" dirty="0">
                <a:solidFill>
                  <a:srgbClr val="585858"/>
                </a:solidFill>
                <a:latin typeface="Arial Unicode MS" panose="020B0604020202020204" charset="-122"/>
                <a:cs typeface="Arial Unicode MS" panose="020B0604020202020204" charset="-122"/>
              </a:rPr>
              <a:t>保</a:t>
            </a:r>
            <a:r>
              <a:rPr sz="1050" spc="35" dirty="0">
                <a:solidFill>
                  <a:srgbClr val="585858"/>
                </a:solidFill>
                <a:latin typeface="Arial Unicode MS" panose="020B0604020202020204" charset="-122"/>
                <a:cs typeface="Arial Unicode MS" panose="020B0604020202020204" charset="-122"/>
              </a:rPr>
              <a:t>护基金会全媒体</a:t>
            </a:r>
            <a:r>
              <a:rPr sz="1050" dirty="0">
                <a:solidFill>
                  <a:srgbClr val="585858"/>
                </a:solidFill>
                <a:latin typeface="Arial Unicode MS" panose="020B0604020202020204" charset="-122"/>
                <a:cs typeface="Arial Unicode MS" panose="020B0604020202020204" charset="-122"/>
              </a:rPr>
              <a:t>平</a:t>
            </a:r>
            <a:r>
              <a:rPr sz="1050" spc="5" dirty="0">
                <a:solidFill>
                  <a:srgbClr val="585858"/>
                </a:solidFill>
                <a:latin typeface="Arial Unicode MS" panose="020B0604020202020204" charset="-122"/>
                <a:cs typeface="Arial Unicode MS" panose="020B0604020202020204" charset="-122"/>
              </a:rPr>
              <a:t>台上推送</a:t>
            </a:r>
            <a:endParaRPr sz="1050" spc="5" dirty="0">
              <a:solidFill>
                <a:srgbClr val="585858"/>
              </a:solidFill>
              <a:latin typeface="Arial Unicode MS" panose="020B0604020202020204" charset="-122"/>
              <a:cs typeface="Arial Unicode MS" panose="020B0604020202020204" charset="-122"/>
            </a:endParaRPr>
          </a:p>
          <a:p>
            <a:pPr marL="303530" marR="121920" indent="-172720" algn="just">
              <a:lnSpc>
                <a:spcPct val="119000"/>
              </a:lnSpc>
              <a:buFont typeface="Wingdings" panose="05000000000000000000"/>
              <a:buChar char=""/>
              <a:tabLst>
                <a:tab pos="304165" algn="l"/>
              </a:tabLst>
            </a:pPr>
            <a:endParaRPr sz="1050" dirty="0">
              <a:latin typeface="Arial Unicode MS" panose="020B0604020202020204" charset="-122"/>
              <a:cs typeface="Arial Unicode MS" panose="020B0604020202020204" charset="-122"/>
            </a:endParaRPr>
          </a:p>
          <a:p>
            <a:pPr marL="130810" marR="121920" indent="0" algn="just">
              <a:lnSpc>
                <a:spcPct val="119000"/>
              </a:lnSpc>
              <a:buFont typeface="Wingdings" panose="05000000000000000000"/>
              <a:buNone/>
              <a:tabLst>
                <a:tab pos="304165" algn="l"/>
              </a:tabLst>
            </a:pPr>
            <a:endParaRPr sz="1050" dirty="0">
              <a:latin typeface="Arial Unicode MS" panose="020B0604020202020204" charset="-122"/>
              <a:cs typeface="Arial Unicode MS" panose="020B0604020202020204" charset="-122"/>
            </a:endParaRPr>
          </a:p>
          <a:p>
            <a:pPr marL="130810" marR="121920" indent="0" algn="just">
              <a:lnSpc>
                <a:spcPct val="119000"/>
              </a:lnSpc>
              <a:buFont typeface="Wingdings" panose="05000000000000000000"/>
              <a:buNone/>
              <a:tabLst>
                <a:tab pos="304165" algn="l"/>
              </a:tabLst>
            </a:pPr>
            <a:endParaRPr sz="1050" dirty="0">
              <a:latin typeface="Arial Unicode MS" panose="020B0604020202020204" charset="-122"/>
              <a:cs typeface="Arial Unicode MS" panose="020B0604020202020204" charset="-122"/>
            </a:endParaRPr>
          </a:p>
        </p:txBody>
      </p:sp>
      <p:sp>
        <p:nvSpPr>
          <p:cNvPr id="13" name="object 13"/>
          <p:cNvSpPr txBox="1"/>
          <p:nvPr/>
        </p:nvSpPr>
        <p:spPr>
          <a:xfrm>
            <a:off x="6882383" y="1644395"/>
            <a:ext cx="2095500" cy="278922"/>
          </a:xfrm>
          <a:prstGeom prst="rect">
            <a:avLst/>
          </a:prstGeom>
          <a:solidFill>
            <a:srgbClr val="001F5F"/>
          </a:solidFill>
        </p:spPr>
        <p:txBody>
          <a:bodyPr vert="horz" wrap="square" lIns="0" tIns="32384" rIns="0" bIns="0" rtlCol="0">
            <a:spAutoFit/>
          </a:bodyPr>
          <a:lstStyle/>
          <a:p>
            <a:pPr marL="129540" algn="ctr">
              <a:lnSpc>
                <a:spcPct val="100000"/>
              </a:lnSpc>
              <a:spcBef>
                <a:spcPts val="255"/>
              </a:spcBef>
            </a:pPr>
            <a:r>
              <a:rPr sz="1600" b="1" spc="5" dirty="0" err="1" smtClean="0">
                <a:solidFill>
                  <a:srgbClr val="FFFFFF"/>
                </a:solidFill>
                <a:latin typeface="Microsoft JhengHei" panose="020B0604030504040204" charset="-120"/>
                <a:cs typeface="Microsoft JhengHei" panose="020B0604030504040204" charset="-120"/>
              </a:rPr>
              <a:t>阶段宣传</a:t>
            </a:r>
            <a:endParaRPr sz="1600" dirty="0">
              <a:latin typeface="Microsoft JhengHei" panose="020B0604030504040204" charset="-120"/>
              <a:cs typeface="Microsoft JhengHei" panose="020B0604030504040204" charset="-120"/>
            </a:endParaRPr>
          </a:p>
        </p:txBody>
      </p:sp>
      <p:sp>
        <p:nvSpPr>
          <p:cNvPr id="14" name="object 14"/>
          <p:cNvSpPr/>
          <p:nvPr/>
        </p:nvSpPr>
        <p:spPr>
          <a:xfrm>
            <a:off x="813816" y="952500"/>
            <a:ext cx="792480" cy="665988"/>
          </a:xfrm>
          <a:prstGeom prst="rect">
            <a:avLst/>
          </a:prstGeom>
          <a:blipFill>
            <a:blip r:embed="rId1" cstate="print"/>
            <a:stretch>
              <a:fillRect/>
            </a:stretch>
          </a:blipFill>
        </p:spPr>
        <p:txBody>
          <a:bodyPr wrap="square" lIns="0" tIns="0" rIns="0" bIns="0" rtlCol="0"/>
          <a:lstStyle/>
          <a:p/>
        </p:txBody>
      </p:sp>
      <p:sp>
        <p:nvSpPr>
          <p:cNvPr id="15" name="object 15"/>
          <p:cNvSpPr/>
          <p:nvPr/>
        </p:nvSpPr>
        <p:spPr>
          <a:xfrm>
            <a:off x="3203448" y="987552"/>
            <a:ext cx="576580" cy="577850"/>
          </a:xfrm>
          <a:custGeom>
            <a:avLst/>
            <a:gdLst/>
            <a:ahLst/>
            <a:cxnLst/>
            <a:rect l="l" t="t" r="r" b="b"/>
            <a:pathLst>
              <a:path w="576579" h="577850">
                <a:moveTo>
                  <a:pt x="528068" y="54102"/>
                </a:moveTo>
                <a:lnTo>
                  <a:pt x="48008" y="54101"/>
                </a:lnTo>
                <a:lnTo>
                  <a:pt x="3770" y="83516"/>
                </a:lnTo>
                <a:lnTo>
                  <a:pt x="2" y="529462"/>
                </a:lnTo>
                <a:lnTo>
                  <a:pt x="3770" y="548181"/>
                </a:lnTo>
                <a:lnTo>
                  <a:pt x="14051" y="563483"/>
                </a:lnTo>
                <a:lnTo>
                  <a:pt x="29309" y="573807"/>
                </a:lnTo>
                <a:lnTo>
                  <a:pt x="48008" y="577595"/>
                </a:lnTo>
                <a:lnTo>
                  <a:pt x="528068" y="577596"/>
                </a:lnTo>
                <a:lnTo>
                  <a:pt x="546766" y="573808"/>
                </a:lnTo>
                <a:lnTo>
                  <a:pt x="562024" y="563483"/>
                </a:lnTo>
                <a:lnTo>
                  <a:pt x="572305" y="548182"/>
                </a:lnTo>
                <a:lnTo>
                  <a:pt x="573645" y="541528"/>
                </a:lnTo>
                <a:lnTo>
                  <a:pt x="41404" y="541527"/>
                </a:lnTo>
                <a:lnTo>
                  <a:pt x="35943" y="536066"/>
                </a:lnTo>
                <a:lnTo>
                  <a:pt x="35943" y="95630"/>
                </a:lnTo>
                <a:lnTo>
                  <a:pt x="41404" y="90296"/>
                </a:lnTo>
                <a:lnTo>
                  <a:pt x="573671" y="90297"/>
                </a:lnTo>
                <a:lnTo>
                  <a:pt x="572306" y="83516"/>
                </a:lnTo>
                <a:lnTo>
                  <a:pt x="562025" y="68215"/>
                </a:lnTo>
                <a:lnTo>
                  <a:pt x="546767" y="57890"/>
                </a:lnTo>
                <a:lnTo>
                  <a:pt x="528068" y="54102"/>
                </a:lnTo>
                <a:close/>
              </a:path>
              <a:path w="576579" h="577850">
                <a:moveTo>
                  <a:pt x="573671" y="90297"/>
                </a:moveTo>
                <a:lnTo>
                  <a:pt x="534672" y="90297"/>
                </a:lnTo>
                <a:lnTo>
                  <a:pt x="540006" y="95631"/>
                </a:lnTo>
                <a:lnTo>
                  <a:pt x="540006" y="536067"/>
                </a:lnTo>
                <a:lnTo>
                  <a:pt x="534672" y="541528"/>
                </a:lnTo>
                <a:lnTo>
                  <a:pt x="573645" y="541528"/>
                </a:lnTo>
                <a:lnTo>
                  <a:pt x="576074" y="529463"/>
                </a:lnTo>
                <a:lnTo>
                  <a:pt x="576074" y="102235"/>
                </a:lnTo>
                <a:lnTo>
                  <a:pt x="573671" y="90297"/>
                </a:lnTo>
                <a:close/>
              </a:path>
              <a:path w="576579" h="577850">
                <a:moveTo>
                  <a:pt x="162054" y="90297"/>
                </a:moveTo>
                <a:lnTo>
                  <a:pt x="125986" y="90297"/>
                </a:lnTo>
                <a:lnTo>
                  <a:pt x="125986" y="126365"/>
                </a:lnTo>
                <a:lnTo>
                  <a:pt x="127411" y="133361"/>
                </a:lnTo>
                <a:lnTo>
                  <a:pt x="131288" y="139096"/>
                </a:lnTo>
                <a:lnTo>
                  <a:pt x="137023" y="142974"/>
                </a:lnTo>
                <a:lnTo>
                  <a:pt x="144020" y="144399"/>
                </a:lnTo>
                <a:lnTo>
                  <a:pt x="151017" y="142974"/>
                </a:lnTo>
                <a:lnTo>
                  <a:pt x="156752" y="139096"/>
                </a:lnTo>
                <a:lnTo>
                  <a:pt x="160629" y="133361"/>
                </a:lnTo>
                <a:lnTo>
                  <a:pt x="162054" y="126365"/>
                </a:lnTo>
                <a:lnTo>
                  <a:pt x="162054" y="90297"/>
                </a:lnTo>
                <a:close/>
              </a:path>
              <a:path w="576579" h="577850">
                <a:moveTo>
                  <a:pt x="306072" y="90297"/>
                </a:moveTo>
                <a:lnTo>
                  <a:pt x="270004" y="90297"/>
                </a:lnTo>
                <a:lnTo>
                  <a:pt x="270004" y="126365"/>
                </a:lnTo>
                <a:lnTo>
                  <a:pt x="271429" y="133362"/>
                </a:lnTo>
                <a:lnTo>
                  <a:pt x="275306" y="139096"/>
                </a:lnTo>
                <a:lnTo>
                  <a:pt x="281041" y="142974"/>
                </a:lnTo>
                <a:lnTo>
                  <a:pt x="288038" y="144399"/>
                </a:lnTo>
                <a:lnTo>
                  <a:pt x="295035" y="142974"/>
                </a:lnTo>
                <a:lnTo>
                  <a:pt x="300770" y="139096"/>
                </a:lnTo>
                <a:lnTo>
                  <a:pt x="304647" y="133362"/>
                </a:lnTo>
                <a:lnTo>
                  <a:pt x="306072" y="126365"/>
                </a:lnTo>
                <a:lnTo>
                  <a:pt x="306072" y="90297"/>
                </a:lnTo>
                <a:close/>
              </a:path>
              <a:path w="576579" h="577850">
                <a:moveTo>
                  <a:pt x="450090" y="90297"/>
                </a:moveTo>
                <a:lnTo>
                  <a:pt x="414022" y="90297"/>
                </a:lnTo>
                <a:lnTo>
                  <a:pt x="414022" y="126365"/>
                </a:lnTo>
                <a:lnTo>
                  <a:pt x="415447" y="133362"/>
                </a:lnTo>
                <a:lnTo>
                  <a:pt x="419324" y="139097"/>
                </a:lnTo>
                <a:lnTo>
                  <a:pt x="425059" y="142974"/>
                </a:lnTo>
                <a:lnTo>
                  <a:pt x="432056" y="144399"/>
                </a:lnTo>
                <a:lnTo>
                  <a:pt x="439053" y="142974"/>
                </a:lnTo>
                <a:lnTo>
                  <a:pt x="444788" y="139097"/>
                </a:lnTo>
                <a:lnTo>
                  <a:pt x="448665" y="133362"/>
                </a:lnTo>
                <a:lnTo>
                  <a:pt x="450090" y="126365"/>
                </a:lnTo>
                <a:lnTo>
                  <a:pt x="450090" y="90297"/>
                </a:lnTo>
                <a:close/>
              </a:path>
              <a:path w="576579" h="577850">
                <a:moveTo>
                  <a:pt x="144020" y="0"/>
                </a:moveTo>
                <a:lnTo>
                  <a:pt x="125986" y="54102"/>
                </a:lnTo>
                <a:lnTo>
                  <a:pt x="162054" y="54102"/>
                </a:lnTo>
                <a:lnTo>
                  <a:pt x="162054" y="18034"/>
                </a:lnTo>
                <a:lnTo>
                  <a:pt x="160629" y="10983"/>
                </a:lnTo>
                <a:lnTo>
                  <a:pt x="156752" y="5254"/>
                </a:lnTo>
                <a:lnTo>
                  <a:pt x="151017" y="1406"/>
                </a:lnTo>
                <a:lnTo>
                  <a:pt x="144020" y="0"/>
                </a:lnTo>
                <a:close/>
              </a:path>
              <a:path w="576579" h="577850">
                <a:moveTo>
                  <a:pt x="288038" y="0"/>
                </a:moveTo>
                <a:lnTo>
                  <a:pt x="270004" y="54102"/>
                </a:lnTo>
                <a:lnTo>
                  <a:pt x="306072" y="54102"/>
                </a:lnTo>
                <a:lnTo>
                  <a:pt x="306072" y="18034"/>
                </a:lnTo>
                <a:lnTo>
                  <a:pt x="304647" y="10983"/>
                </a:lnTo>
                <a:lnTo>
                  <a:pt x="300770" y="5254"/>
                </a:lnTo>
                <a:lnTo>
                  <a:pt x="295035" y="1407"/>
                </a:lnTo>
                <a:lnTo>
                  <a:pt x="288038" y="0"/>
                </a:lnTo>
                <a:close/>
              </a:path>
              <a:path w="576579" h="577850">
                <a:moveTo>
                  <a:pt x="432056" y="0"/>
                </a:moveTo>
                <a:lnTo>
                  <a:pt x="414022" y="54102"/>
                </a:lnTo>
                <a:lnTo>
                  <a:pt x="450090" y="54102"/>
                </a:lnTo>
                <a:lnTo>
                  <a:pt x="450090" y="18034"/>
                </a:lnTo>
                <a:lnTo>
                  <a:pt x="448665" y="10983"/>
                </a:lnTo>
                <a:lnTo>
                  <a:pt x="444788" y="5254"/>
                </a:lnTo>
                <a:lnTo>
                  <a:pt x="439053" y="1407"/>
                </a:lnTo>
                <a:lnTo>
                  <a:pt x="432056" y="0"/>
                </a:lnTo>
                <a:close/>
              </a:path>
            </a:pathLst>
          </a:custGeom>
          <a:solidFill>
            <a:srgbClr val="001F5F"/>
          </a:solidFill>
        </p:spPr>
        <p:txBody>
          <a:bodyPr wrap="square" lIns="0" tIns="0" rIns="0" bIns="0" rtlCol="0"/>
          <a:lstStyle/>
          <a:p/>
        </p:txBody>
      </p:sp>
      <p:sp>
        <p:nvSpPr>
          <p:cNvPr id="16" name="object 16"/>
          <p:cNvSpPr/>
          <p:nvPr/>
        </p:nvSpPr>
        <p:spPr>
          <a:xfrm>
            <a:off x="3329940" y="1203960"/>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17" name="object 17"/>
          <p:cNvSpPr/>
          <p:nvPr/>
        </p:nvSpPr>
        <p:spPr>
          <a:xfrm>
            <a:off x="3329940" y="1293875"/>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18" name="object 18"/>
          <p:cNvSpPr/>
          <p:nvPr/>
        </p:nvSpPr>
        <p:spPr>
          <a:xfrm>
            <a:off x="3329940" y="1383791"/>
            <a:ext cx="71755" cy="53340"/>
          </a:xfrm>
          <a:custGeom>
            <a:avLst/>
            <a:gdLst/>
            <a:ahLst/>
            <a:cxnLst/>
            <a:rect l="l" t="t" r="r" b="b"/>
            <a:pathLst>
              <a:path w="71754" h="53340">
                <a:moveTo>
                  <a:pt x="2" y="53340"/>
                </a:moveTo>
                <a:lnTo>
                  <a:pt x="71630" y="53340"/>
                </a:lnTo>
                <a:lnTo>
                  <a:pt x="71630" y="0"/>
                </a:lnTo>
                <a:lnTo>
                  <a:pt x="2" y="0"/>
                </a:lnTo>
                <a:lnTo>
                  <a:pt x="2" y="53340"/>
                </a:lnTo>
                <a:close/>
              </a:path>
            </a:pathLst>
          </a:custGeom>
          <a:solidFill>
            <a:srgbClr val="001F5F"/>
          </a:solidFill>
        </p:spPr>
        <p:txBody>
          <a:bodyPr wrap="square" lIns="0" tIns="0" rIns="0" bIns="0" rtlCol="0"/>
          <a:lstStyle/>
          <a:p/>
        </p:txBody>
      </p:sp>
      <p:sp>
        <p:nvSpPr>
          <p:cNvPr id="19" name="object 19"/>
          <p:cNvSpPr/>
          <p:nvPr/>
        </p:nvSpPr>
        <p:spPr>
          <a:xfrm>
            <a:off x="3456432" y="1383791"/>
            <a:ext cx="71755" cy="53340"/>
          </a:xfrm>
          <a:custGeom>
            <a:avLst/>
            <a:gdLst/>
            <a:ahLst/>
            <a:cxnLst/>
            <a:rect l="l" t="t" r="r" b="b"/>
            <a:pathLst>
              <a:path w="71754" h="53340">
                <a:moveTo>
                  <a:pt x="2" y="53340"/>
                </a:moveTo>
                <a:lnTo>
                  <a:pt x="71630" y="53340"/>
                </a:lnTo>
                <a:lnTo>
                  <a:pt x="71630" y="0"/>
                </a:lnTo>
                <a:lnTo>
                  <a:pt x="2" y="0"/>
                </a:lnTo>
                <a:lnTo>
                  <a:pt x="2" y="53340"/>
                </a:lnTo>
                <a:close/>
              </a:path>
            </a:pathLst>
          </a:custGeom>
          <a:solidFill>
            <a:srgbClr val="001F5F"/>
          </a:solidFill>
        </p:spPr>
        <p:txBody>
          <a:bodyPr wrap="square" lIns="0" tIns="0" rIns="0" bIns="0" rtlCol="0"/>
          <a:lstStyle/>
          <a:p/>
        </p:txBody>
      </p:sp>
      <p:sp>
        <p:nvSpPr>
          <p:cNvPr id="20" name="object 20"/>
          <p:cNvSpPr/>
          <p:nvPr/>
        </p:nvSpPr>
        <p:spPr>
          <a:xfrm>
            <a:off x="3456432" y="1293875"/>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21" name="object 21"/>
          <p:cNvSpPr/>
          <p:nvPr/>
        </p:nvSpPr>
        <p:spPr>
          <a:xfrm>
            <a:off x="3456432" y="1203960"/>
            <a:ext cx="71755" cy="55244"/>
          </a:xfrm>
          <a:custGeom>
            <a:avLst/>
            <a:gdLst/>
            <a:ahLst/>
            <a:cxnLst/>
            <a:rect l="l" t="t" r="r" b="b"/>
            <a:pathLst>
              <a:path w="71754" h="55244">
                <a:moveTo>
                  <a:pt x="2" y="54864"/>
                </a:moveTo>
                <a:lnTo>
                  <a:pt x="71630" y="54864"/>
                </a:lnTo>
                <a:lnTo>
                  <a:pt x="71630" y="0"/>
                </a:lnTo>
                <a:lnTo>
                  <a:pt x="2" y="0"/>
                </a:lnTo>
                <a:lnTo>
                  <a:pt x="2" y="54864"/>
                </a:lnTo>
                <a:close/>
              </a:path>
            </a:pathLst>
          </a:custGeom>
          <a:solidFill>
            <a:srgbClr val="001F5F"/>
          </a:solidFill>
        </p:spPr>
        <p:txBody>
          <a:bodyPr wrap="square" lIns="0" tIns="0" rIns="0" bIns="0" rtlCol="0"/>
          <a:lstStyle/>
          <a:p/>
        </p:txBody>
      </p:sp>
      <p:sp>
        <p:nvSpPr>
          <p:cNvPr id="22" name="object 22"/>
          <p:cNvSpPr/>
          <p:nvPr/>
        </p:nvSpPr>
        <p:spPr>
          <a:xfrm>
            <a:off x="3581400" y="1383791"/>
            <a:ext cx="73660" cy="53340"/>
          </a:xfrm>
          <a:custGeom>
            <a:avLst/>
            <a:gdLst/>
            <a:ahLst/>
            <a:cxnLst/>
            <a:rect l="l" t="t" r="r" b="b"/>
            <a:pathLst>
              <a:path w="73660" h="53340">
                <a:moveTo>
                  <a:pt x="2" y="53340"/>
                </a:moveTo>
                <a:lnTo>
                  <a:pt x="73154" y="53340"/>
                </a:lnTo>
                <a:lnTo>
                  <a:pt x="73154" y="0"/>
                </a:lnTo>
                <a:lnTo>
                  <a:pt x="2" y="0"/>
                </a:lnTo>
                <a:lnTo>
                  <a:pt x="2" y="53340"/>
                </a:lnTo>
                <a:close/>
              </a:path>
            </a:pathLst>
          </a:custGeom>
          <a:solidFill>
            <a:srgbClr val="001F5F"/>
          </a:solidFill>
        </p:spPr>
        <p:txBody>
          <a:bodyPr wrap="square" lIns="0" tIns="0" rIns="0" bIns="0" rtlCol="0"/>
          <a:lstStyle/>
          <a:p/>
        </p:txBody>
      </p:sp>
      <p:sp>
        <p:nvSpPr>
          <p:cNvPr id="23" name="object 23"/>
          <p:cNvSpPr/>
          <p:nvPr/>
        </p:nvSpPr>
        <p:spPr>
          <a:xfrm>
            <a:off x="3581400" y="1293875"/>
            <a:ext cx="73660" cy="55244"/>
          </a:xfrm>
          <a:custGeom>
            <a:avLst/>
            <a:gdLst/>
            <a:ahLst/>
            <a:cxnLst/>
            <a:rect l="l" t="t" r="r" b="b"/>
            <a:pathLst>
              <a:path w="73660" h="55244">
                <a:moveTo>
                  <a:pt x="2" y="54864"/>
                </a:moveTo>
                <a:lnTo>
                  <a:pt x="73154" y="54864"/>
                </a:lnTo>
                <a:lnTo>
                  <a:pt x="73154" y="0"/>
                </a:lnTo>
                <a:lnTo>
                  <a:pt x="2" y="0"/>
                </a:lnTo>
                <a:lnTo>
                  <a:pt x="2" y="54864"/>
                </a:lnTo>
                <a:close/>
              </a:path>
            </a:pathLst>
          </a:custGeom>
          <a:solidFill>
            <a:srgbClr val="001F5F"/>
          </a:solidFill>
        </p:spPr>
        <p:txBody>
          <a:bodyPr wrap="square" lIns="0" tIns="0" rIns="0" bIns="0" rtlCol="0"/>
          <a:lstStyle/>
          <a:p/>
        </p:txBody>
      </p:sp>
      <p:sp>
        <p:nvSpPr>
          <p:cNvPr id="24" name="object 24"/>
          <p:cNvSpPr/>
          <p:nvPr/>
        </p:nvSpPr>
        <p:spPr>
          <a:xfrm>
            <a:off x="3581400" y="1203960"/>
            <a:ext cx="73660" cy="55244"/>
          </a:xfrm>
          <a:custGeom>
            <a:avLst/>
            <a:gdLst/>
            <a:ahLst/>
            <a:cxnLst/>
            <a:rect l="l" t="t" r="r" b="b"/>
            <a:pathLst>
              <a:path w="73660" h="55244">
                <a:moveTo>
                  <a:pt x="2" y="54864"/>
                </a:moveTo>
                <a:lnTo>
                  <a:pt x="73154" y="54864"/>
                </a:lnTo>
                <a:lnTo>
                  <a:pt x="73154" y="0"/>
                </a:lnTo>
                <a:lnTo>
                  <a:pt x="2" y="0"/>
                </a:lnTo>
                <a:lnTo>
                  <a:pt x="2" y="54864"/>
                </a:lnTo>
                <a:close/>
              </a:path>
            </a:pathLst>
          </a:custGeom>
          <a:solidFill>
            <a:srgbClr val="001F5F"/>
          </a:solidFill>
        </p:spPr>
        <p:txBody>
          <a:bodyPr wrap="square" lIns="0" tIns="0" rIns="0" bIns="0" rtlCol="0"/>
          <a:lstStyle/>
          <a:p/>
        </p:txBody>
      </p:sp>
      <p:sp>
        <p:nvSpPr>
          <p:cNvPr id="25" name="object 25"/>
          <p:cNvSpPr/>
          <p:nvPr/>
        </p:nvSpPr>
        <p:spPr>
          <a:xfrm>
            <a:off x="5507735" y="987552"/>
            <a:ext cx="576580" cy="576580"/>
          </a:xfrm>
          <a:custGeom>
            <a:avLst/>
            <a:gdLst/>
            <a:ahLst/>
            <a:cxnLst/>
            <a:rect l="l" t="t" r="r" b="b"/>
            <a:pathLst>
              <a:path w="576579" h="576580">
                <a:moveTo>
                  <a:pt x="450090" y="2"/>
                </a:moveTo>
                <a:lnTo>
                  <a:pt x="423855" y="4582"/>
                </a:lnTo>
                <a:lnTo>
                  <a:pt x="400608" y="17592"/>
                </a:lnTo>
                <a:lnTo>
                  <a:pt x="380385" y="37935"/>
                </a:lnTo>
                <a:lnTo>
                  <a:pt x="363222" y="64518"/>
                </a:lnTo>
                <a:lnTo>
                  <a:pt x="362761" y="64518"/>
                </a:lnTo>
                <a:lnTo>
                  <a:pt x="337477" y="104618"/>
                </a:lnTo>
                <a:lnTo>
                  <a:pt x="307564" y="135416"/>
                </a:lnTo>
                <a:lnTo>
                  <a:pt x="274080" y="155117"/>
                </a:lnTo>
                <a:lnTo>
                  <a:pt x="238000" y="162054"/>
                </a:lnTo>
                <a:lnTo>
                  <a:pt x="72011" y="162054"/>
                </a:lnTo>
                <a:lnTo>
                  <a:pt x="43722" y="169013"/>
                </a:lnTo>
                <a:lnTo>
                  <a:pt x="20862" y="188105"/>
                </a:lnTo>
                <a:lnTo>
                  <a:pt x="5574" y="216650"/>
                </a:lnTo>
                <a:lnTo>
                  <a:pt x="2" y="251970"/>
                </a:lnTo>
                <a:lnTo>
                  <a:pt x="5574" y="287363"/>
                </a:lnTo>
                <a:lnTo>
                  <a:pt x="20862" y="315946"/>
                </a:lnTo>
                <a:lnTo>
                  <a:pt x="43722" y="335052"/>
                </a:lnTo>
                <a:lnTo>
                  <a:pt x="72011" y="342013"/>
                </a:lnTo>
                <a:lnTo>
                  <a:pt x="85985" y="344898"/>
                </a:lnTo>
                <a:lnTo>
                  <a:pt x="97411" y="352617"/>
                </a:lnTo>
                <a:lnTo>
                  <a:pt x="105122" y="364051"/>
                </a:lnTo>
                <a:lnTo>
                  <a:pt x="107952" y="378081"/>
                </a:lnTo>
                <a:lnTo>
                  <a:pt x="107952" y="540006"/>
                </a:lnTo>
                <a:lnTo>
                  <a:pt x="110781" y="554053"/>
                </a:lnTo>
                <a:lnTo>
                  <a:pt x="118493" y="565517"/>
                </a:lnTo>
                <a:lnTo>
                  <a:pt x="129919" y="573242"/>
                </a:lnTo>
                <a:lnTo>
                  <a:pt x="143893" y="576074"/>
                </a:lnTo>
                <a:lnTo>
                  <a:pt x="215902" y="576074"/>
                </a:lnTo>
                <a:lnTo>
                  <a:pt x="229949" y="573242"/>
                </a:lnTo>
                <a:lnTo>
                  <a:pt x="241413" y="565517"/>
                </a:lnTo>
                <a:lnTo>
                  <a:pt x="249138" y="554053"/>
                </a:lnTo>
                <a:lnTo>
                  <a:pt x="251970" y="540006"/>
                </a:lnTo>
                <a:lnTo>
                  <a:pt x="143893" y="540006"/>
                </a:lnTo>
                <a:lnTo>
                  <a:pt x="143893" y="378081"/>
                </a:lnTo>
                <a:lnTo>
                  <a:pt x="143242" y="368373"/>
                </a:lnTo>
                <a:lnTo>
                  <a:pt x="141353" y="359094"/>
                </a:lnTo>
                <a:lnTo>
                  <a:pt x="138309" y="350268"/>
                </a:lnTo>
                <a:lnTo>
                  <a:pt x="134241" y="342013"/>
                </a:lnTo>
                <a:lnTo>
                  <a:pt x="330962" y="342013"/>
                </a:lnTo>
                <a:lnTo>
                  <a:pt x="287212" y="315756"/>
                </a:lnTo>
                <a:lnTo>
                  <a:pt x="238000" y="306199"/>
                </a:lnTo>
                <a:lnTo>
                  <a:pt x="234063" y="306199"/>
                </a:lnTo>
                <a:lnTo>
                  <a:pt x="72011" y="306072"/>
                </a:lnTo>
                <a:lnTo>
                  <a:pt x="38775" y="273014"/>
                </a:lnTo>
                <a:lnTo>
                  <a:pt x="35943" y="251970"/>
                </a:lnTo>
                <a:lnTo>
                  <a:pt x="38775" y="230999"/>
                </a:lnTo>
                <a:lnTo>
                  <a:pt x="46500" y="213838"/>
                </a:lnTo>
                <a:lnTo>
                  <a:pt x="57964" y="202249"/>
                </a:lnTo>
                <a:lnTo>
                  <a:pt x="72011" y="197995"/>
                </a:lnTo>
                <a:lnTo>
                  <a:pt x="238000" y="197995"/>
                </a:lnTo>
                <a:lnTo>
                  <a:pt x="263076" y="195552"/>
                </a:lnTo>
                <a:lnTo>
                  <a:pt x="287165" y="188454"/>
                </a:lnTo>
                <a:lnTo>
                  <a:pt x="310134" y="177046"/>
                </a:lnTo>
                <a:lnTo>
                  <a:pt x="331853" y="161673"/>
                </a:lnTo>
                <a:lnTo>
                  <a:pt x="368404" y="161673"/>
                </a:lnTo>
                <a:lnTo>
                  <a:pt x="381974" y="111006"/>
                </a:lnTo>
                <a:lnTo>
                  <a:pt x="400909" y="71138"/>
                </a:lnTo>
                <a:lnTo>
                  <a:pt x="406799" y="64518"/>
                </a:lnTo>
                <a:lnTo>
                  <a:pt x="363222" y="64518"/>
                </a:lnTo>
                <a:lnTo>
                  <a:pt x="362841" y="64391"/>
                </a:lnTo>
                <a:lnTo>
                  <a:pt x="406912" y="64391"/>
                </a:lnTo>
                <a:lnTo>
                  <a:pt x="423988" y="45200"/>
                </a:lnTo>
                <a:lnTo>
                  <a:pt x="450090" y="35943"/>
                </a:lnTo>
                <a:lnTo>
                  <a:pt x="516991" y="35943"/>
                </a:lnTo>
                <a:lnTo>
                  <a:pt x="511223" y="28050"/>
                </a:lnTo>
                <a:lnTo>
                  <a:pt x="483101" y="7388"/>
                </a:lnTo>
                <a:lnTo>
                  <a:pt x="450090" y="2"/>
                </a:lnTo>
                <a:close/>
              </a:path>
              <a:path w="576579" h="576580">
                <a:moveTo>
                  <a:pt x="330962" y="342013"/>
                </a:moveTo>
                <a:lnTo>
                  <a:pt x="146814" y="342013"/>
                </a:lnTo>
                <a:lnTo>
                  <a:pt x="146814" y="342267"/>
                </a:lnTo>
                <a:lnTo>
                  <a:pt x="200916" y="342267"/>
                </a:lnTo>
                <a:lnTo>
                  <a:pt x="199011" y="347855"/>
                </a:lnTo>
                <a:lnTo>
                  <a:pt x="197868" y="353824"/>
                </a:lnTo>
                <a:lnTo>
                  <a:pt x="197930" y="486491"/>
                </a:lnTo>
                <a:lnTo>
                  <a:pt x="199485" y="497985"/>
                </a:lnTo>
                <a:lnTo>
                  <a:pt x="203471" y="507843"/>
                </a:lnTo>
                <a:lnTo>
                  <a:pt x="208530" y="515749"/>
                </a:lnTo>
                <a:lnTo>
                  <a:pt x="213362" y="521845"/>
                </a:lnTo>
                <a:lnTo>
                  <a:pt x="214251" y="522734"/>
                </a:lnTo>
                <a:lnTo>
                  <a:pt x="215140" y="523750"/>
                </a:lnTo>
                <a:lnTo>
                  <a:pt x="215902" y="524766"/>
                </a:lnTo>
                <a:lnTo>
                  <a:pt x="215902" y="540006"/>
                </a:lnTo>
                <a:lnTo>
                  <a:pt x="251970" y="540006"/>
                </a:lnTo>
                <a:lnTo>
                  <a:pt x="251909" y="521845"/>
                </a:lnTo>
                <a:lnTo>
                  <a:pt x="249152" y="510266"/>
                </a:lnTo>
                <a:lnTo>
                  <a:pt x="242953" y="501065"/>
                </a:lnTo>
                <a:lnTo>
                  <a:pt x="236753" y="493363"/>
                </a:lnTo>
                <a:lnTo>
                  <a:pt x="233936" y="486031"/>
                </a:lnTo>
                <a:lnTo>
                  <a:pt x="233936" y="359666"/>
                </a:lnTo>
                <a:lnTo>
                  <a:pt x="234190" y="359285"/>
                </a:lnTo>
                <a:lnTo>
                  <a:pt x="234190" y="358904"/>
                </a:lnTo>
                <a:lnTo>
                  <a:pt x="236984" y="350776"/>
                </a:lnTo>
                <a:lnTo>
                  <a:pt x="237365" y="350268"/>
                </a:lnTo>
                <a:lnTo>
                  <a:pt x="238762" y="348109"/>
                </a:lnTo>
                <a:lnTo>
                  <a:pt x="240540" y="346331"/>
                </a:lnTo>
                <a:lnTo>
                  <a:pt x="242861" y="344898"/>
                </a:lnTo>
                <a:lnTo>
                  <a:pt x="243080" y="344680"/>
                </a:lnTo>
                <a:lnTo>
                  <a:pt x="244731" y="343791"/>
                </a:lnTo>
                <a:lnTo>
                  <a:pt x="246382" y="343664"/>
                </a:lnTo>
                <a:lnTo>
                  <a:pt x="248033" y="343156"/>
                </a:lnTo>
                <a:lnTo>
                  <a:pt x="368608" y="343156"/>
                </a:lnTo>
                <a:lnTo>
                  <a:pt x="368472" y="342648"/>
                </a:lnTo>
                <a:lnTo>
                  <a:pt x="331853" y="342648"/>
                </a:lnTo>
                <a:lnTo>
                  <a:pt x="330962" y="342013"/>
                </a:lnTo>
                <a:close/>
              </a:path>
              <a:path w="576579" h="576580">
                <a:moveTo>
                  <a:pt x="406943" y="439676"/>
                </a:moveTo>
                <a:lnTo>
                  <a:pt x="363222" y="439676"/>
                </a:lnTo>
                <a:lnTo>
                  <a:pt x="380438" y="466185"/>
                </a:lnTo>
                <a:lnTo>
                  <a:pt x="400655" y="486491"/>
                </a:lnTo>
                <a:lnTo>
                  <a:pt x="423872" y="499487"/>
                </a:lnTo>
                <a:lnTo>
                  <a:pt x="450090" y="504065"/>
                </a:lnTo>
                <a:lnTo>
                  <a:pt x="483101" y="496672"/>
                </a:lnTo>
                <a:lnTo>
                  <a:pt x="511222" y="475992"/>
                </a:lnTo>
                <a:lnTo>
                  <a:pt x="517060" y="467997"/>
                </a:lnTo>
                <a:lnTo>
                  <a:pt x="450090" y="467997"/>
                </a:lnTo>
                <a:lnTo>
                  <a:pt x="423987" y="458778"/>
                </a:lnTo>
                <a:lnTo>
                  <a:pt x="406943" y="439676"/>
                </a:lnTo>
                <a:close/>
              </a:path>
              <a:path w="576579" h="576580">
                <a:moveTo>
                  <a:pt x="516991" y="35943"/>
                </a:moveTo>
                <a:lnTo>
                  <a:pt x="450090" y="35943"/>
                </a:lnTo>
                <a:lnTo>
                  <a:pt x="478510" y="46962"/>
                </a:lnTo>
                <a:lnTo>
                  <a:pt x="503192" y="77640"/>
                </a:lnTo>
                <a:lnTo>
                  <a:pt x="522657" y="124411"/>
                </a:lnTo>
                <a:lnTo>
                  <a:pt x="535422" y="183710"/>
                </a:lnTo>
                <a:lnTo>
                  <a:pt x="540006" y="251970"/>
                </a:lnTo>
                <a:lnTo>
                  <a:pt x="535422" y="320279"/>
                </a:lnTo>
                <a:lnTo>
                  <a:pt x="522657" y="379584"/>
                </a:lnTo>
                <a:lnTo>
                  <a:pt x="503192" y="426337"/>
                </a:lnTo>
                <a:lnTo>
                  <a:pt x="478509" y="456991"/>
                </a:lnTo>
                <a:lnTo>
                  <a:pt x="450090" y="467997"/>
                </a:lnTo>
                <a:lnTo>
                  <a:pt x="517060" y="467997"/>
                </a:lnTo>
                <a:lnTo>
                  <a:pt x="552521" y="403763"/>
                </a:lnTo>
                <a:lnTo>
                  <a:pt x="565560" y="356710"/>
                </a:lnTo>
                <a:lnTo>
                  <a:pt x="573434" y="305363"/>
                </a:lnTo>
                <a:lnTo>
                  <a:pt x="576074" y="251970"/>
                </a:lnTo>
                <a:lnTo>
                  <a:pt x="573434" y="198584"/>
                </a:lnTo>
                <a:lnTo>
                  <a:pt x="565560" y="147256"/>
                </a:lnTo>
                <a:lnTo>
                  <a:pt x="552521" y="100228"/>
                </a:lnTo>
                <a:lnTo>
                  <a:pt x="534385" y="59745"/>
                </a:lnTo>
                <a:lnTo>
                  <a:pt x="516991" y="35943"/>
                </a:lnTo>
                <a:close/>
              </a:path>
              <a:path w="576579" h="576580">
                <a:moveTo>
                  <a:pt x="368608" y="343156"/>
                </a:moveTo>
                <a:lnTo>
                  <a:pt x="248033" y="343156"/>
                </a:lnTo>
                <a:lnTo>
                  <a:pt x="281170" y="352544"/>
                </a:lnTo>
                <a:lnTo>
                  <a:pt x="311866" y="372636"/>
                </a:lnTo>
                <a:lnTo>
                  <a:pt x="339348" y="402181"/>
                </a:lnTo>
                <a:lnTo>
                  <a:pt x="362841" y="439930"/>
                </a:lnTo>
                <a:lnTo>
                  <a:pt x="363222" y="439676"/>
                </a:lnTo>
                <a:lnTo>
                  <a:pt x="406943" y="439676"/>
                </a:lnTo>
                <a:lnTo>
                  <a:pt x="400909" y="432913"/>
                </a:lnTo>
                <a:lnTo>
                  <a:pt x="381974" y="393095"/>
                </a:lnTo>
                <a:lnTo>
                  <a:pt x="368608" y="343156"/>
                </a:lnTo>
                <a:close/>
              </a:path>
              <a:path w="576579" h="576580">
                <a:moveTo>
                  <a:pt x="368404" y="161673"/>
                </a:moveTo>
                <a:lnTo>
                  <a:pt x="328424" y="183710"/>
                </a:lnTo>
                <a:lnTo>
                  <a:pt x="324477" y="229021"/>
                </a:lnTo>
                <a:lnTo>
                  <a:pt x="323979" y="251970"/>
                </a:lnTo>
                <a:lnTo>
                  <a:pt x="324477" y="275068"/>
                </a:lnTo>
                <a:lnTo>
                  <a:pt x="325963" y="297976"/>
                </a:lnTo>
                <a:lnTo>
                  <a:pt x="328426" y="320550"/>
                </a:lnTo>
                <a:lnTo>
                  <a:pt x="331853" y="342648"/>
                </a:lnTo>
                <a:lnTo>
                  <a:pt x="368472" y="342648"/>
                </a:lnTo>
                <a:lnTo>
                  <a:pt x="368302" y="342013"/>
                </a:lnTo>
                <a:lnTo>
                  <a:pt x="414022" y="342013"/>
                </a:lnTo>
                <a:lnTo>
                  <a:pt x="442311" y="335052"/>
                </a:lnTo>
                <a:lnTo>
                  <a:pt x="465171" y="315946"/>
                </a:lnTo>
                <a:lnTo>
                  <a:pt x="470452" y="306072"/>
                </a:lnTo>
                <a:lnTo>
                  <a:pt x="362968" y="306072"/>
                </a:lnTo>
                <a:lnTo>
                  <a:pt x="361708" y="292922"/>
                </a:lnTo>
                <a:lnTo>
                  <a:pt x="360793" y="279545"/>
                </a:lnTo>
                <a:lnTo>
                  <a:pt x="360235" y="265906"/>
                </a:lnTo>
                <a:lnTo>
                  <a:pt x="360047" y="251970"/>
                </a:lnTo>
                <a:lnTo>
                  <a:pt x="360235" y="238089"/>
                </a:lnTo>
                <a:lnTo>
                  <a:pt x="360793" y="224459"/>
                </a:lnTo>
                <a:lnTo>
                  <a:pt x="361708" y="211090"/>
                </a:lnTo>
                <a:lnTo>
                  <a:pt x="362968" y="197995"/>
                </a:lnTo>
                <a:lnTo>
                  <a:pt x="470468" y="197995"/>
                </a:lnTo>
                <a:lnTo>
                  <a:pt x="465171" y="188105"/>
                </a:lnTo>
                <a:lnTo>
                  <a:pt x="442311" y="169013"/>
                </a:lnTo>
                <a:lnTo>
                  <a:pt x="414022" y="162054"/>
                </a:lnTo>
                <a:lnTo>
                  <a:pt x="368302" y="162054"/>
                </a:lnTo>
                <a:lnTo>
                  <a:pt x="368404" y="161673"/>
                </a:lnTo>
                <a:close/>
              </a:path>
              <a:path w="576579" h="576580">
                <a:moveTo>
                  <a:pt x="234063" y="197995"/>
                </a:moveTo>
                <a:lnTo>
                  <a:pt x="190677" y="208893"/>
                </a:lnTo>
                <a:lnTo>
                  <a:pt x="179961" y="251970"/>
                </a:lnTo>
                <a:lnTo>
                  <a:pt x="181247" y="267853"/>
                </a:lnTo>
                <a:lnTo>
                  <a:pt x="184914" y="282355"/>
                </a:lnTo>
                <a:lnTo>
                  <a:pt x="190676" y="295190"/>
                </a:lnTo>
                <a:lnTo>
                  <a:pt x="198249" y="306072"/>
                </a:lnTo>
                <a:lnTo>
                  <a:pt x="234063" y="306072"/>
                </a:lnTo>
                <a:lnTo>
                  <a:pt x="220015" y="301815"/>
                </a:lnTo>
                <a:lnTo>
                  <a:pt x="208552" y="290213"/>
                </a:lnTo>
                <a:lnTo>
                  <a:pt x="200827" y="273014"/>
                </a:lnTo>
                <a:lnTo>
                  <a:pt x="197995" y="251970"/>
                </a:lnTo>
                <a:lnTo>
                  <a:pt x="200827" y="230999"/>
                </a:lnTo>
                <a:lnTo>
                  <a:pt x="208552" y="213838"/>
                </a:lnTo>
                <a:lnTo>
                  <a:pt x="220016" y="202249"/>
                </a:lnTo>
                <a:lnTo>
                  <a:pt x="234063" y="197995"/>
                </a:lnTo>
                <a:close/>
              </a:path>
              <a:path w="576579" h="576580">
                <a:moveTo>
                  <a:pt x="470468" y="197995"/>
                </a:moveTo>
                <a:lnTo>
                  <a:pt x="414022" y="197995"/>
                </a:lnTo>
                <a:lnTo>
                  <a:pt x="428016" y="202250"/>
                </a:lnTo>
                <a:lnTo>
                  <a:pt x="439485" y="213838"/>
                </a:lnTo>
                <a:lnTo>
                  <a:pt x="447240" y="230999"/>
                </a:lnTo>
                <a:lnTo>
                  <a:pt x="450090" y="251970"/>
                </a:lnTo>
                <a:lnTo>
                  <a:pt x="447240" y="273014"/>
                </a:lnTo>
                <a:lnTo>
                  <a:pt x="439485" y="290213"/>
                </a:lnTo>
                <a:lnTo>
                  <a:pt x="428016" y="301816"/>
                </a:lnTo>
                <a:lnTo>
                  <a:pt x="414022" y="306072"/>
                </a:lnTo>
                <a:lnTo>
                  <a:pt x="470452" y="306072"/>
                </a:lnTo>
                <a:lnTo>
                  <a:pt x="480459" y="287364"/>
                </a:lnTo>
                <a:lnTo>
                  <a:pt x="486031" y="251970"/>
                </a:lnTo>
                <a:lnTo>
                  <a:pt x="480459" y="216650"/>
                </a:lnTo>
                <a:lnTo>
                  <a:pt x="470468" y="197995"/>
                </a:lnTo>
                <a:close/>
              </a:path>
            </a:pathLst>
          </a:custGeom>
          <a:solidFill>
            <a:srgbClr val="001F5F"/>
          </a:solidFill>
        </p:spPr>
        <p:txBody>
          <a:bodyPr wrap="square" lIns="0" tIns="0" rIns="0" bIns="0" rtlCol="0"/>
          <a:lstStyle/>
          <a:p/>
        </p:txBody>
      </p:sp>
      <p:sp>
        <p:nvSpPr>
          <p:cNvPr id="26" name="object 26"/>
          <p:cNvSpPr/>
          <p:nvPr/>
        </p:nvSpPr>
        <p:spPr>
          <a:xfrm>
            <a:off x="7908035" y="1397508"/>
            <a:ext cx="146304" cy="144779"/>
          </a:xfrm>
          <a:prstGeom prst="rect">
            <a:avLst/>
          </a:prstGeom>
          <a:blipFill>
            <a:blip r:embed="rId2" cstate="print"/>
            <a:stretch>
              <a:fillRect/>
            </a:stretch>
          </a:blipFill>
        </p:spPr>
        <p:txBody>
          <a:bodyPr wrap="square" lIns="0" tIns="0" rIns="0" bIns="0" rtlCol="0"/>
          <a:lstStyle/>
          <a:p/>
        </p:txBody>
      </p:sp>
      <p:sp>
        <p:nvSpPr>
          <p:cNvPr id="27" name="object 27"/>
          <p:cNvSpPr/>
          <p:nvPr/>
        </p:nvSpPr>
        <p:spPr>
          <a:xfrm>
            <a:off x="7807452" y="1261872"/>
            <a:ext cx="355600" cy="147955"/>
          </a:xfrm>
          <a:custGeom>
            <a:avLst/>
            <a:gdLst/>
            <a:ahLst/>
            <a:cxnLst/>
            <a:rect l="l" t="t" r="r" b="b"/>
            <a:pathLst>
              <a:path w="355600" h="147955">
                <a:moveTo>
                  <a:pt x="309586" y="51439"/>
                </a:moveTo>
                <a:lnTo>
                  <a:pt x="175008" y="51439"/>
                </a:lnTo>
                <a:lnTo>
                  <a:pt x="221557" y="58321"/>
                </a:lnTo>
                <a:lnTo>
                  <a:pt x="262321" y="77824"/>
                </a:lnTo>
                <a:lnTo>
                  <a:pt x="295273" y="108232"/>
                </a:lnTo>
                <a:lnTo>
                  <a:pt x="318391" y="147832"/>
                </a:lnTo>
                <a:lnTo>
                  <a:pt x="355094" y="106303"/>
                </a:lnTo>
                <a:lnTo>
                  <a:pt x="330427" y="71011"/>
                </a:lnTo>
                <a:lnTo>
                  <a:pt x="309586" y="51439"/>
                </a:lnTo>
                <a:close/>
              </a:path>
              <a:path w="355600" h="147955">
                <a:moveTo>
                  <a:pt x="175008" y="4"/>
                </a:moveTo>
                <a:lnTo>
                  <a:pt x="121910" y="6886"/>
                </a:lnTo>
                <a:lnTo>
                  <a:pt x="73789" y="26388"/>
                </a:lnTo>
                <a:lnTo>
                  <a:pt x="32526" y="56797"/>
                </a:lnTo>
                <a:lnTo>
                  <a:pt x="2" y="96397"/>
                </a:lnTo>
                <a:lnTo>
                  <a:pt x="35054" y="136148"/>
                </a:lnTo>
                <a:lnTo>
                  <a:pt x="59511" y="101213"/>
                </a:lnTo>
                <a:lnTo>
                  <a:pt x="91934" y="74505"/>
                </a:lnTo>
                <a:lnTo>
                  <a:pt x="130905" y="57442"/>
                </a:lnTo>
                <a:lnTo>
                  <a:pt x="175008" y="51439"/>
                </a:lnTo>
                <a:lnTo>
                  <a:pt x="309586" y="51439"/>
                </a:lnTo>
                <a:lnTo>
                  <a:pt x="299128" y="41619"/>
                </a:lnTo>
                <a:lnTo>
                  <a:pt x="262154" y="19243"/>
                </a:lnTo>
                <a:lnTo>
                  <a:pt x="220462" y="5000"/>
                </a:lnTo>
                <a:lnTo>
                  <a:pt x="175008" y="4"/>
                </a:lnTo>
                <a:close/>
              </a:path>
            </a:pathLst>
          </a:custGeom>
          <a:solidFill>
            <a:srgbClr val="001F5F"/>
          </a:solidFill>
        </p:spPr>
        <p:txBody>
          <a:bodyPr wrap="square" lIns="0" tIns="0" rIns="0" bIns="0" rtlCol="0"/>
          <a:lstStyle/>
          <a:p/>
        </p:txBody>
      </p:sp>
      <p:sp>
        <p:nvSpPr>
          <p:cNvPr id="28" name="object 28"/>
          <p:cNvSpPr/>
          <p:nvPr/>
        </p:nvSpPr>
        <p:spPr>
          <a:xfrm>
            <a:off x="7744968" y="1162811"/>
            <a:ext cx="481965" cy="172720"/>
          </a:xfrm>
          <a:custGeom>
            <a:avLst/>
            <a:gdLst/>
            <a:ahLst/>
            <a:cxnLst/>
            <a:rect l="l" t="t" r="r" b="b"/>
            <a:pathLst>
              <a:path w="481965" h="172719">
                <a:moveTo>
                  <a:pt x="412012" y="56900"/>
                </a:moveTo>
                <a:lnTo>
                  <a:pt x="237492" y="56900"/>
                </a:lnTo>
                <a:lnTo>
                  <a:pt x="288050" y="62309"/>
                </a:lnTo>
                <a:lnTo>
                  <a:pt x="334780" y="77740"/>
                </a:lnTo>
                <a:lnTo>
                  <a:pt x="376627" y="101999"/>
                </a:lnTo>
                <a:lnTo>
                  <a:pt x="412536" y="133889"/>
                </a:lnTo>
                <a:lnTo>
                  <a:pt x="441454" y="172216"/>
                </a:lnTo>
                <a:lnTo>
                  <a:pt x="481586" y="127131"/>
                </a:lnTo>
                <a:lnTo>
                  <a:pt x="451907" y="90992"/>
                </a:lnTo>
                <a:lnTo>
                  <a:pt x="416835" y="59967"/>
                </a:lnTo>
                <a:lnTo>
                  <a:pt x="412012" y="56900"/>
                </a:lnTo>
                <a:close/>
              </a:path>
              <a:path w="481965" h="172719">
                <a:moveTo>
                  <a:pt x="237492" y="4"/>
                </a:moveTo>
                <a:lnTo>
                  <a:pt x="189923" y="3808"/>
                </a:lnTo>
                <a:lnTo>
                  <a:pt x="144678" y="14816"/>
                </a:lnTo>
                <a:lnTo>
                  <a:pt x="102412" y="32421"/>
                </a:lnTo>
                <a:lnTo>
                  <a:pt x="63775" y="56016"/>
                </a:lnTo>
                <a:lnTo>
                  <a:pt x="29421" y="84994"/>
                </a:lnTo>
                <a:lnTo>
                  <a:pt x="2" y="118749"/>
                </a:lnTo>
                <a:lnTo>
                  <a:pt x="38483" y="162183"/>
                </a:lnTo>
                <a:lnTo>
                  <a:pt x="67982" y="126850"/>
                </a:lnTo>
                <a:lnTo>
                  <a:pt x="103669" y="97691"/>
                </a:lnTo>
                <a:lnTo>
                  <a:pt x="144508" y="75672"/>
                </a:lnTo>
                <a:lnTo>
                  <a:pt x="189460" y="61754"/>
                </a:lnTo>
                <a:lnTo>
                  <a:pt x="237492" y="56900"/>
                </a:lnTo>
                <a:lnTo>
                  <a:pt x="412012" y="56900"/>
                </a:lnTo>
                <a:lnTo>
                  <a:pt x="377113" y="34707"/>
                </a:lnTo>
                <a:lnTo>
                  <a:pt x="333485" y="15860"/>
                </a:lnTo>
                <a:lnTo>
                  <a:pt x="286697" y="4076"/>
                </a:lnTo>
                <a:lnTo>
                  <a:pt x="237492" y="4"/>
                </a:lnTo>
                <a:close/>
              </a:path>
            </a:pathLst>
          </a:custGeom>
          <a:solidFill>
            <a:srgbClr val="001F5F"/>
          </a:solidFill>
        </p:spPr>
        <p:txBody>
          <a:bodyPr wrap="square" lIns="0" tIns="0" rIns="0" bIns="0" rtlCol="0"/>
          <a:lstStyle/>
          <a:p/>
        </p:txBody>
      </p:sp>
      <p:sp>
        <p:nvSpPr>
          <p:cNvPr id="29" name="object 29"/>
          <p:cNvSpPr/>
          <p:nvPr/>
        </p:nvSpPr>
        <p:spPr>
          <a:xfrm>
            <a:off x="7668768" y="1059180"/>
            <a:ext cx="634365" cy="201295"/>
          </a:xfrm>
          <a:custGeom>
            <a:avLst/>
            <a:gdLst/>
            <a:ahLst/>
            <a:cxnLst/>
            <a:rect l="l" t="t" r="r" b="b"/>
            <a:pathLst>
              <a:path w="634365" h="201294">
                <a:moveTo>
                  <a:pt x="526462" y="60329"/>
                </a:moveTo>
                <a:lnTo>
                  <a:pt x="313692" y="60329"/>
                </a:lnTo>
                <a:lnTo>
                  <a:pt x="361504" y="63646"/>
                </a:lnTo>
                <a:lnTo>
                  <a:pt x="407421" y="73300"/>
                </a:lnTo>
                <a:lnTo>
                  <a:pt x="450979" y="88851"/>
                </a:lnTo>
                <a:lnTo>
                  <a:pt x="491713" y="109856"/>
                </a:lnTo>
                <a:lnTo>
                  <a:pt x="529159" y="135872"/>
                </a:lnTo>
                <a:lnTo>
                  <a:pt x="562853" y="166458"/>
                </a:lnTo>
                <a:lnTo>
                  <a:pt x="592330" y="201172"/>
                </a:lnTo>
                <a:lnTo>
                  <a:pt x="633986" y="155961"/>
                </a:lnTo>
                <a:lnTo>
                  <a:pt x="604008" y="121803"/>
                </a:lnTo>
                <a:lnTo>
                  <a:pt x="570563" y="91248"/>
                </a:lnTo>
                <a:lnTo>
                  <a:pt x="533879" y="64550"/>
                </a:lnTo>
                <a:lnTo>
                  <a:pt x="526462" y="60329"/>
                </a:lnTo>
                <a:close/>
              </a:path>
              <a:path w="634365" h="201294">
                <a:moveTo>
                  <a:pt x="313692" y="4"/>
                </a:moveTo>
                <a:lnTo>
                  <a:pt x="260826" y="3427"/>
                </a:lnTo>
                <a:lnTo>
                  <a:pt x="209870" y="13421"/>
                </a:lnTo>
                <a:lnTo>
                  <a:pt x="161290" y="29575"/>
                </a:lnTo>
                <a:lnTo>
                  <a:pt x="115548" y="51479"/>
                </a:lnTo>
                <a:lnTo>
                  <a:pt x="73110" y="78722"/>
                </a:lnTo>
                <a:lnTo>
                  <a:pt x="34440" y="110892"/>
                </a:lnTo>
                <a:lnTo>
                  <a:pt x="2" y="147578"/>
                </a:lnTo>
                <a:lnTo>
                  <a:pt x="41658" y="192790"/>
                </a:lnTo>
                <a:lnTo>
                  <a:pt x="76211" y="155020"/>
                </a:lnTo>
                <a:lnTo>
                  <a:pt x="115939" y="122662"/>
                </a:lnTo>
                <a:lnTo>
                  <a:pt x="160197" y="96365"/>
                </a:lnTo>
                <a:lnTo>
                  <a:pt x="208338" y="76778"/>
                </a:lnTo>
                <a:lnTo>
                  <a:pt x="259719" y="64550"/>
                </a:lnTo>
                <a:lnTo>
                  <a:pt x="313692" y="60329"/>
                </a:lnTo>
                <a:lnTo>
                  <a:pt x="526462" y="60329"/>
                </a:lnTo>
                <a:lnTo>
                  <a:pt x="494461" y="42121"/>
                </a:lnTo>
                <a:lnTo>
                  <a:pt x="452395" y="24135"/>
                </a:lnTo>
                <a:lnTo>
                  <a:pt x="408047" y="10924"/>
                </a:lnTo>
                <a:lnTo>
                  <a:pt x="361714" y="2783"/>
                </a:lnTo>
                <a:lnTo>
                  <a:pt x="313692" y="4"/>
                </a:lnTo>
                <a:close/>
              </a:path>
            </a:pathLst>
          </a:custGeom>
          <a:solidFill>
            <a:srgbClr val="001F5F"/>
          </a:solidFill>
        </p:spPr>
        <p:txBody>
          <a:bodyPr wrap="square" lIns="0" tIns="0" rIns="0" bIns="0" rtlCol="0"/>
          <a:lstStyle/>
          <a:p/>
        </p:txBody>
      </p:sp>
      <p:sp>
        <p:nvSpPr>
          <p:cNvPr id="32" name="object 32"/>
          <p:cNvSpPr txBox="1"/>
          <p:nvPr/>
        </p:nvSpPr>
        <p:spPr>
          <a:xfrm>
            <a:off x="2404110" y="2151126"/>
            <a:ext cx="2089785" cy="2465070"/>
          </a:xfrm>
          <a:prstGeom prst="rect">
            <a:avLst/>
          </a:prstGeom>
          <a:ln w="25908">
            <a:solidFill>
              <a:srgbClr val="BEBEBE"/>
            </a:solidFill>
          </a:ln>
        </p:spPr>
        <p:txBody>
          <a:bodyPr vert="horz" wrap="square" lIns="0" tIns="0" rIns="0" bIns="0" rtlCol="0">
            <a:spAutoFit/>
          </a:bodyPr>
          <a:lstStyle/>
          <a:p>
            <a:pPr>
              <a:lnSpc>
                <a:spcPct val="100000"/>
              </a:lnSpc>
            </a:pPr>
            <a:endParaRPr sz="1400">
              <a:latin typeface="Times New Roman" panose="02020603050405020304"/>
              <a:cs typeface="Times New Roman" panose="02020603050405020304"/>
            </a:endParaRPr>
          </a:p>
          <a:p>
            <a:pPr>
              <a:lnSpc>
                <a:spcPct val="100000"/>
              </a:lnSpc>
            </a:pPr>
            <a:endParaRPr sz="1400">
              <a:latin typeface="Times New Roman" panose="02020603050405020304"/>
              <a:cs typeface="Times New Roman" panose="02020603050405020304"/>
            </a:endParaRPr>
          </a:p>
          <a:p>
            <a:pPr>
              <a:lnSpc>
                <a:spcPct val="100000"/>
              </a:lnSpc>
            </a:pPr>
            <a:endParaRPr sz="1400">
              <a:latin typeface="Times New Roman" panose="02020603050405020304"/>
              <a:cs typeface="Times New Roman" panose="02020603050405020304"/>
            </a:endParaRPr>
          </a:p>
          <a:p>
            <a:pPr>
              <a:lnSpc>
                <a:spcPct val="100000"/>
              </a:lnSpc>
            </a:pPr>
            <a:endParaRPr sz="1400">
              <a:latin typeface="Times New Roman" panose="02020603050405020304"/>
              <a:cs typeface="Times New Roman" panose="02020603050405020304"/>
            </a:endParaRPr>
          </a:p>
          <a:p>
            <a:pPr algn="ctr">
              <a:lnSpc>
                <a:spcPct val="100000"/>
              </a:lnSpc>
              <a:spcBef>
                <a:spcPts val="25"/>
              </a:spcBef>
            </a:pPr>
            <a:r>
              <a:rPr sz="1200" dirty="0">
                <a:solidFill>
                  <a:srgbClr val="585858"/>
                </a:solidFill>
                <a:latin typeface="Arial Unicode MS" panose="020B0604020202020204" charset="-122"/>
                <a:cs typeface="Arial Unicode MS" panose="020B0604020202020204" charset="-122"/>
              </a:rPr>
              <a:t>建议</a:t>
            </a:r>
            <a:r>
              <a:rPr lang="en-US" sz="1200" spc="100" dirty="0">
                <a:solidFill>
                  <a:srgbClr val="585858"/>
                </a:solidFill>
                <a:latin typeface="Arial Unicode MS" panose="020B0604020202020204" charset="-122"/>
                <a:cs typeface="Arial Unicode MS" panose="020B0604020202020204" charset="-122"/>
              </a:rPr>
              <a:t>6</a:t>
            </a:r>
            <a:r>
              <a:rPr sz="1200" dirty="0">
                <a:solidFill>
                  <a:srgbClr val="585858"/>
                </a:solidFill>
                <a:latin typeface="Arial Unicode MS" panose="020B0604020202020204" charset="-122"/>
                <a:cs typeface="Arial Unicode MS" panose="020B0604020202020204" charset="-122"/>
              </a:rPr>
              <a:t>月</a:t>
            </a:r>
            <a:r>
              <a:rPr lang="zh-CN" sz="1200" dirty="0">
                <a:solidFill>
                  <a:srgbClr val="585858"/>
                </a:solidFill>
                <a:latin typeface="Arial Unicode MS" panose="020B0604020202020204" charset="-122"/>
                <a:cs typeface="Arial Unicode MS" panose="020B0604020202020204" charset="-122"/>
              </a:rPr>
              <a:t>初</a:t>
            </a: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r>
              <a:rPr lang="zh-CN" sz="800" dirty="0">
                <a:solidFill>
                  <a:srgbClr val="585858"/>
                </a:solidFill>
                <a:latin typeface="Arial Unicode MS" panose="020B0604020202020204" charset="-122"/>
                <a:cs typeface="Arial Unicode MS" panose="020B0604020202020204" charset="-122"/>
              </a:rPr>
              <a:t>  </a:t>
            </a:r>
            <a:endParaRPr lang="zh-CN" sz="8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a:p>
            <a:pPr marL="676910">
              <a:lnSpc>
                <a:spcPct val="100000"/>
              </a:lnSpc>
            </a:pPr>
            <a:endParaRPr lang="zh-CN" sz="1200" dirty="0">
              <a:solidFill>
                <a:srgbClr val="585858"/>
              </a:solidFill>
              <a:latin typeface="Arial Unicode MS" panose="020B0604020202020204" charset="-122"/>
              <a:cs typeface="Arial Unicode MS" panose="020B0604020202020204" charset="-122"/>
            </a:endParaRPr>
          </a:p>
        </p:txBody>
      </p:sp>
      <p:sp>
        <p:nvSpPr>
          <p:cNvPr id="33" name="object 9"/>
          <p:cNvSpPr/>
          <p:nvPr/>
        </p:nvSpPr>
        <p:spPr>
          <a:xfrm>
            <a:off x="7793212" y="297249"/>
            <a:ext cx="1171479" cy="237744"/>
          </a:xfrm>
          <a:prstGeom prst="rect">
            <a:avLst/>
          </a:prstGeom>
          <a:blipFill>
            <a:blip r:embed="rId3" cstate="print"/>
            <a:stretch>
              <a:fillRect/>
            </a:stretch>
          </a:blipFill>
        </p:spPr>
        <p:txBody>
          <a:bodyPr wrap="square" lIns="0" tIns="0" rIns="0" bIns="0" rtlCol="0"/>
          <a:lstStyle/>
          <a:p/>
        </p:txBody>
      </p:sp>
      <p:sp>
        <p:nvSpPr>
          <p:cNvPr id="34" name="矩形 33"/>
          <p:cNvSpPr/>
          <p:nvPr/>
        </p:nvSpPr>
        <p:spPr>
          <a:xfrm>
            <a:off x="-9993" y="4884277"/>
            <a:ext cx="3224711" cy="25770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nvSpPr>
        <p:spPr>
          <a:xfrm>
            <a:off x="14318" y="4864982"/>
            <a:ext cx="3374035" cy="276999"/>
          </a:xfrm>
          <a:prstGeom prst="rect">
            <a:avLst/>
          </a:prstGeom>
          <a:noFill/>
        </p:spPr>
        <p:txBody>
          <a:bodyPr wrap="square" rtlCol="0">
            <a:spAutoFit/>
          </a:bodyPr>
          <a:lstStyle/>
          <a:p>
            <a:r>
              <a:rPr lang="zh-CN" altLang="en-US" sz="1200" dirty="0" smtClean="0">
                <a:solidFill>
                  <a:schemeClr val="bg1"/>
                </a:solidFill>
                <a:latin typeface="方正兰亭黑_GBK" panose="02000000000000000000" pitchFamily="2" charset="-122"/>
                <a:ea typeface="方正兰亭黑_GBK" panose="02000000000000000000" pitchFamily="2" charset="-122"/>
              </a:rPr>
              <a:t>以上内容仅为示意，具体提案包括但不限于此</a:t>
            </a:r>
            <a:endParaRPr lang="zh-CN" altLang="en-US" sz="1200" dirty="0">
              <a:solidFill>
                <a:schemeClr val="bg1"/>
              </a:solidFill>
              <a:latin typeface="方正兰亭黑_GBK" panose="02000000000000000000" pitchFamily="2" charset="-122"/>
              <a:ea typeface="方正兰亭黑_GBK" panose="02000000000000000000"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684514" y="4817160"/>
            <a:ext cx="89535"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7E7E7E"/>
                </a:solidFill>
                <a:latin typeface="Arial" panose="020B0604020202020204"/>
                <a:cs typeface="Arial" panose="020B0604020202020204"/>
              </a:rPr>
              <a:t>5</a:t>
            </a:r>
            <a:endParaRPr sz="900">
              <a:latin typeface="Arial" panose="020B0604020202020204"/>
              <a:cs typeface="Arial" panose="020B0604020202020204"/>
            </a:endParaRPr>
          </a:p>
        </p:txBody>
      </p:sp>
      <p:sp>
        <p:nvSpPr>
          <p:cNvPr id="3" name="object 3"/>
          <p:cNvSpPr txBox="1">
            <a:spLocks noGrp="1"/>
          </p:cNvSpPr>
          <p:nvPr>
            <p:ph type="title"/>
          </p:nvPr>
        </p:nvSpPr>
        <p:spPr>
          <a:xfrm>
            <a:off x="389636" y="379602"/>
            <a:ext cx="1043940" cy="330835"/>
          </a:xfrm>
          <a:prstGeom prst="rect">
            <a:avLst/>
          </a:prstGeom>
        </p:spPr>
        <p:txBody>
          <a:bodyPr vert="horz" wrap="square" lIns="0" tIns="13335" rIns="0" bIns="0" rtlCol="0">
            <a:spAutoFit/>
          </a:bodyPr>
          <a:lstStyle/>
          <a:p>
            <a:pPr marL="12700">
              <a:lnSpc>
                <a:spcPct val="100000"/>
              </a:lnSpc>
              <a:spcBef>
                <a:spcPts val="105"/>
              </a:spcBef>
            </a:pPr>
            <a:r>
              <a:rPr dirty="0"/>
              <a:t>深度传播</a:t>
            </a:r>
            <a:endParaRPr dirty="0"/>
          </a:p>
        </p:txBody>
      </p:sp>
      <p:sp>
        <p:nvSpPr>
          <p:cNvPr id="4" name="object 4"/>
          <p:cNvSpPr txBox="1"/>
          <p:nvPr/>
        </p:nvSpPr>
        <p:spPr>
          <a:xfrm>
            <a:off x="1312037" y="2333116"/>
            <a:ext cx="1897380" cy="1502410"/>
          </a:xfrm>
          <a:prstGeom prst="rect">
            <a:avLst/>
          </a:prstGeom>
        </p:spPr>
        <p:txBody>
          <a:bodyPr vert="horz" wrap="square" lIns="0" tIns="12700" rIns="0" bIns="0" rtlCol="0">
            <a:spAutoFit/>
          </a:bodyPr>
          <a:lstStyle/>
          <a:p>
            <a:pPr marL="12700" fontAlgn="auto">
              <a:lnSpc>
                <a:spcPts val="1440"/>
              </a:lnSpc>
              <a:spcBef>
                <a:spcPts val="815"/>
              </a:spcBef>
            </a:pPr>
            <a:r>
              <a:rPr sz="1200" spc="90" dirty="0">
                <a:solidFill>
                  <a:srgbClr val="585858"/>
                </a:solidFill>
                <a:latin typeface="Arial Unicode MS" panose="020B0604020202020204" charset="-122"/>
                <a:cs typeface="Arial Unicode MS" panose="020B0604020202020204" charset="-122"/>
              </a:rPr>
              <a:t>采用微</a:t>
            </a:r>
            <a:r>
              <a:rPr sz="1200" spc="105" dirty="0">
                <a:solidFill>
                  <a:srgbClr val="585858"/>
                </a:solidFill>
                <a:latin typeface="Arial Unicode MS" panose="020B0604020202020204" charset="-122"/>
                <a:cs typeface="Arial Unicode MS" panose="020B0604020202020204" charset="-122"/>
              </a:rPr>
              <a:t>信</a:t>
            </a:r>
            <a:r>
              <a:rPr lang="zh-CN" sz="1200" spc="105" dirty="0">
                <a:solidFill>
                  <a:srgbClr val="585858"/>
                </a:solidFill>
                <a:latin typeface="Arial Unicode MS" panose="020B0604020202020204" charset="-122"/>
                <a:cs typeface="Arial Unicode MS" panose="020B0604020202020204" charset="-122"/>
              </a:rPr>
              <a:t>、微博、抖音</a:t>
            </a:r>
            <a:r>
              <a:rPr sz="1200" spc="105" dirty="0">
                <a:solidFill>
                  <a:srgbClr val="585858"/>
                </a:solidFill>
                <a:latin typeface="Arial Unicode MS" panose="020B0604020202020204" charset="-122"/>
                <a:cs typeface="Arial Unicode MS" panose="020B0604020202020204" charset="-122"/>
              </a:rPr>
              <a:t>等</a:t>
            </a:r>
            <a:r>
              <a:rPr sz="1200" spc="90" dirty="0">
                <a:solidFill>
                  <a:srgbClr val="585858"/>
                </a:solidFill>
                <a:latin typeface="Arial Unicode MS" panose="020B0604020202020204" charset="-122"/>
                <a:cs typeface="Arial Unicode MS" panose="020B0604020202020204" charset="-122"/>
              </a:rPr>
              <a:t>社</a:t>
            </a:r>
            <a:r>
              <a:rPr sz="1200" dirty="0">
                <a:solidFill>
                  <a:srgbClr val="585858"/>
                </a:solidFill>
                <a:latin typeface="Arial Unicode MS" panose="020B0604020202020204" charset="-122"/>
                <a:cs typeface="Arial Unicode MS" panose="020B0604020202020204" charset="-122"/>
              </a:rPr>
              <a:t>会</a:t>
            </a:r>
            <a:r>
              <a:rPr sz="1200" spc="20" dirty="0">
                <a:solidFill>
                  <a:srgbClr val="585858"/>
                </a:solidFill>
                <a:latin typeface="Arial Unicode MS" panose="020B0604020202020204" charset="-122"/>
                <a:cs typeface="Arial Unicode MS" panose="020B0604020202020204" charset="-122"/>
                <a:sym typeface="+mn-ea"/>
              </a:rPr>
              <a:t>化传</a:t>
            </a:r>
            <a:r>
              <a:rPr sz="1200" spc="30" dirty="0">
                <a:solidFill>
                  <a:srgbClr val="585858"/>
                </a:solidFill>
                <a:latin typeface="Arial Unicode MS" panose="020B0604020202020204" charset="-122"/>
                <a:cs typeface="Arial Unicode MS" panose="020B0604020202020204" charset="-122"/>
                <a:sym typeface="+mn-ea"/>
              </a:rPr>
              <a:t>播</a:t>
            </a:r>
            <a:r>
              <a:rPr sz="1200" spc="20" dirty="0">
                <a:solidFill>
                  <a:srgbClr val="585858"/>
                </a:solidFill>
                <a:latin typeface="Arial Unicode MS" panose="020B0604020202020204" charset="-122"/>
                <a:cs typeface="Arial Unicode MS" panose="020B0604020202020204" charset="-122"/>
                <a:sym typeface="+mn-ea"/>
              </a:rPr>
              <a:t>渠</a:t>
            </a:r>
            <a:r>
              <a:rPr sz="1200" spc="30" dirty="0">
                <a:solidFill>
                  <a:srgbClr val="585858"/>
                </a:solidFill>
                <a:latin typeface="Arial Unicode MS" panose="020B0604020202020204" charset="-122"/>
                <a:cs typeface="Arial Unicode MS" panose="020B0604020202020204" charset="-122"/>
                <a:sym typeface="+mn-ea"/>
              </a:rPr>
              <a:t>道</a:t>
            </a:r>
            <a:r>
              <a:rPr sz="1200" spc="35" dirty="0">
                <a:solidFill>
                  <a:srgbClr val="585858"/>
                </a:solidFill>
                <a:latin typeface="Arial Unicode MS" panose="020B0604020202020204" charset="-122"/>
                <a:cs typeface="Arial Unicode MS" panose="020B0604020202020204" charset="-122"/>
                <a:sym typeface="+mn-ea"/>
              </a:rPr>
              <a:t>，</a:t>
            </a:r>
            <a:r>
              <a:rPr sz="1200" spc="20" dirty="0">
                <a:solidFill>
                  <a:srgbClr val="585858"/>
                </a:solidFill>
                <a:latin typeface="Arial Unicode MS" panose="020B0604020202020204" charset="-122"/>
                <a:cs typeface="Arial Unicode MS" panose="020B0604020202020204" charset="-122"/>
                <a:sym typeface="+mn-ea"/>
              </a:rPr>
              <a:t>详细</a:t>
            </a:r>
            <a:r>
              <a:rPr lang="zh-CN" sz="1200" spc="20" dirty="0">
                <a:solidFill>
                  <a:srgbClr val="585858"/>
                </a:solidFill>
                <a:latin typeface="Arial Unicode MS" panose="020B0604020202020204" charset="-122"/>
                <a:cs typeface="Arial Unicode MS" panose="020B0604020202020204" charset="-122"/>
                <a:sym typeface="+mn-ea"/>
              </a:rPr>
              <a:t>、</a:t>
            </a:r>
            <a:r>
              <a:rPr sz="1200" spc="30" dirty="0">
                <a:solidFill>
                  <a:srgbClr val="585858"/>
                </a:solidFill>
                <a:latin typeface="Arial Unicode MS" panose="020B0604020202020204" charset="-122"/>
                <a:cs typeface="Arial Unicode MS" panose="020B0604020202020204" charset="-122"/>
                <a:sym typeface="+mn-ea"/>
              </a:rPr>
              <a:t>趣味</a:t>
            </a:r>
            <a:r>
              <a:rPr sz="1200" spc="20" dirty="0">
                <a:solidFill>
                  <a:srgbClr val="585858"/>
                </a:solidFill>
                <a:latin typeface="Arial Unicode MS" panose="020B0604020202020204" charset="-122"/>
                <a:cs typeface="Arial Unicode MS" panose="020B0604020202020204" charset="-122"/>
                <a:sym typeface="+mn-ea"/>
              </a:rPr>
              <a:t>地</a:t>
            </a:r>
            <a:r>
              <a:rPr sz="1200" spc="30" dirty="0">
                <a:solidFill>
                  <a:srgbClr val="585858"/>
                </a:solidFill>
                <a:latin typeface="Arial Unicode MS" panose="020B0604020202020204" charset="-122"/>
                <a:cs typeface="Arial Unicode MS" panose="020B0604020202020204" charset="-122"/>
                <a:sym typeface="+mn-ea"/>
              </a:rPr>
              <a:t>传</a:t>
            </a:r>
            <a:r>
              <a:rPr sz="1200" spc="20" dirty="0">
                <a:solidFill>
                  <a:srgbClr val="585858"/>
                </a:solidFill>
                <a:latin typeface="Arial Unicode MS" panose="020B0604020202020204" charset="-122"/>
                <a:cs typeface="Arial Unicode MS" panose="020B0604020202020204" charset="-122"/>
                <a:sym typeface="+mn-ea"/>
              </a:rPr>
              <a:t>播</a:t>
            </a:r>
            <a:r>
              <a:rPr sz="1200" spc="30" dirty="0">
                <a:solidFill>
                  <a:srgbClr val="585858"/>
                </a:solidFill>
                <a:latin typeface="Arial Unicode MS" panose="020B0604020202020204" charset="-122"/>
                <a:cs typeface="Arial Unicode MS" panose="020B0604020202020204" charset="-122"/>
                <a:sym typeface="+mn-ea"/>
              </a:rPr>
              <a:t>获</a:t>
            </a:r>
            <a:r>
              <a:rPr sz="1200" spc="20" dirty="0">
                <a:solidFill>
                  <a:srgbClr val="585858"/>
                </a:solidFill>
                <a:latin typeface="Arial Unicode MS" panose="020B0604020202020204" charset="-122"/>
                <a:cs typeface="Arial Unicode MS" panose="020B0604020202020204" charset="-122"/>
                <a:sym typeface="+mn-ea"/>
              </a:rPr>
              <a:t>奖</a:t>
            </a:r>
            <a:r>
              <a:rPr sz="1200" spc="30" dirty="0">
                <a:solidFill>
                  <a:srgbClr val="585858"/>
                </a:solidFill>
                <a:latin typeface="Arial Unicode MS" panose="020B0604020202020204" charset="-122"/>
                <a:cs typeface="Arial Unicode MS" panose="020B0604020202020204" charset="-122"/>
                <a:sym typeface="+mn-ea"/>
              </a:rPr>
              <a:t>项</a:t>
            </a:r>
            <a:r>
              <a:rPr sz="1200" spc="20" dirty="0">
                <a:solidFill>
                  <a:srgbClr val="585858"/>
                </a:solidFill>
                <a:latin typeface="Arial Unicode MS" panose="020B0604020202020204" charset="-122"/>
                <a:cs typeface="Arial Unicode MS" panose="020B0604020202020204" charset="-122"/>
                <a:sym typeface="+mn-ea"/>
              </a:rPr>
              <a:t>目</a:t>
            </a:r>
            <a:r>
              <a:rPr sz="1200" spc="30" dirty="0">
                <a:solidFill>
                  <a:srgbClr val="585858"/>
                </a:solidFill>
                <a:latin typeface="Arial Unicode MS" panose="020B0604020202020204" charset="-122"/>
                <a:cs typeface="Arial Unicode MS" panose="020B0604020202020204" charset="-122"/>
                <a:sym typeface="+mn-ea"/>
              </a:rPr>
              <a:t>信</a:t>
            </a:r>
            <a:r>
              <a:rPr sz="1200" spc="50" dirty="0">
                <a:solidFill>
                  <a:srgbClr val="585858"/>
                </a:solidFill>
                <a:latin typeface="Arial Unicode MS" panose="020B0604020202020204" charset="-122"/>
                <a:cs typeface="Arial Unicode MS" panose="020B0604020202020204" charset="-122"/>
                <a:sym typeface="+mn-ea"/>
              </a:rPr>
              <a:t>息</a:t>
            </a:r>
            <a:r>
              <a:rPr sz="1200" dirty="0">
                <a:solidFill>
                  <a:srgbClr val="585858"/>
                </a:solidFill>
                <a:latin typeface="Arial Unicode MS" panose="020B0604020202020204" charset="-122"/>
                <a:cs typeface="Arial Unicode MS" panose="020B0604020202020204" charset="-122"/>
                <a:sym typeface="+mn-ea"/>
              </a:rPr>
              <a:t>，</a:t>
            </a:r>
            <a:r>
              <a:rPr sz="1200" spc="-5" dirty="0">
                <a:solidFill>
                  <a:srgbClr val="585858"/>
                </a:solidFill>
                <a:latin typeface="Arial Unicode MS" panose="020B0604020202020204" charset="-122"/>
                <a:cs typeface="Arial Unicode MS" panose="020B0604020202020204" charset="-122"/>
                <a:sym typeface="+mn-ea"/>
              </a:rPr>
              <a:t>打造项目传播力</a:t>
            </a:r>
            <a:r>
              <a:rPr lang="zh-CN" sz="1200" spc="-5" dirty="0">
                <a:solidFill>
                  <a:srgbClr val="585858"/>
                </a:solidFill>
                <a:latin typeface="Arial Unicode MS" panose="020B0604020202020204" charset="-122"/>
                <a:cs typeface="Arial Unicode MS" panose="020B0604020202020204" charset="-122"/>
                <a:sym typeface="+mn-ea"/>
              </a:rPr>
              <a:t>。</a:t>
            </a:r>
            <a:endParaRPr sz="1200">
              <a:latin typeface="Arial Unicode MS" panose="020B0604020202020204" charset="-122"/>
              <a:cs typeface="Arial Unicode MS" panose="020B0604020202020204" charset="-122"/>
            </a:endParaRPr>
          </a:p>
          <a:p>
            <a:pPr marL="12700" marR="5080" algn="just" fontAlgn="auto">
              <a:lnSpc>
                <a:spcPts val="1440"/>
              </a:lnSpc>
            </a:pPr>
            <a:r>
              <a:rPr sz="1200" spc="35" dirty="0">
                <a:solidFill>
                  <a:srgbClr val="585858"/>
                </a:solidFill>
                <a:latin typeface="Arial Unicode MS" panose="020B0604020202020204" charset="-122"/>
                <a:cs typeface="Arial Unicode MS" panose="020B0604020202020204" charset="-122"/>
                <a:sym typeface="+mn-ea"/>
              </a:rPr>
              <a:t>同时</a:t>
            </a:r>
            <a:r>
              <a:rPr sz="1200" spc="20" dirty="0">
                <a:solidFill>
                  <a:srgbClr val="585858"/>
                </a:solidFill>
                <a:latin typeface="Arial Unicode MS" panose="020B0604020202020204" charset="-122"/>
                <a:cs typeface="Arial Unicode MS" panose="020B0604020202020204" charset="-122"/>
                <a:sym typeface="+mn-ea"/>
              </a:rPr>
              <a:t>，</a:t>
            </a:r>
            <a:r>
              <a:rPr sz="1200" spc="30" dirty="0">
                <a:solidFill>
                  <a:srgbClr val="585858"/>
                </a:solidFill>
                <a:latin typeface="Arial Unicode MS" panose="020B0604020202020204" charset="-122"/>
                <a:cs typeface="Arial Unicode MS" panose="020B0604020202020204" charset="-122"/>
                <a:sym typeface="+mn-ea"/>
              </a:rPr>
              <a:t>撰</a:t>
            </a:r>
            <a:r>
              <a:rPr sz="1200" spc="20" dirty="0">
                <a:solidFill>
                  <a:srgbClr val="585858"/>
                </a:solidFill>
                <a:latin typeface="Arial Unicode MS" panose="020B0604020202020204" charset="-122"/>
                <a:cs typeface="Arial Unicode MS" panose="020B0604020202020204" charset="-122"/>
                <a:sym typeface="+mn-ea"/>
              </a:rPr>
              <a:t>写</a:t>
            </a:r>
            <a:r>
              <a:rPr sz="1200" spc="30" dirty="0">
                <a:solidFill>
                  <a:srgbClr val="585858"/>
                </a:solidFill>
                <a:latin typeface="Arial Unicode MS" panose="020B0604020202020204" charset="-122"/>
                <a:cs typeface="Arial Unicode MS" panose="020B0604020202020204" charset="-122"/>
                <a:sym typeface="+mn-ea"/>
              </a:rPr>
              <a:t>深</a:t>
            </a:r>
            <a:r>
              <a:rPr sz="1200" spc="20" dirty="0">
                <a:solidFill>
                  <a:srgbClr val="585858"/>
                </a:solidFill>
                <a:latin typeface="Arial Unicode MS" panose="020B0604020202020204" charset="-122"/>
                <a:cs typeface="Arial Unicode MS" panose="020B0604020202020204" charset="-122"/>
                <a:sym typeface="+mn-ea"/>
              </a:rPr>
              <a:t>度</a:t>
            </a:r>
            <a:r>
              <a:rPr sz="1200" spc="30" dirty="0">
                <a:solidFill>
                  <a:srgbClr val="585858"/>
                </a:solidFill>
                <a:latin typeface="Arial Unicode MS" panose="020B0604020202020204" charset="-122"/>
                <a:cs typeface="Arial Unicode MS" panose="020B0604020202020204" charset="-122"/>
                <a:sym typeface="+mn-ea"/>
              </a:rPr>
              <a:t>稿件</a:t>
            </a:r>
            <a:r>
              <a:rPr sz="1200" spc="35" dirty="0">
                <a:solidFill>
                  <a:srgbClr val="585858"/>
                </a:solidFill>
                <a:latin typeface="Arial Unicode MS" panose="020B0604020202020204" charset="-122"/>
                <a:cs typeface="Arial Unicode MS" panose="020B0604020202020204" charset="-122"/>
                <a:sym typeface="+mn-ea"/>
              </a:rPr>
              <a:t>，在相 </a:t>
            </a:r>
            <a:r>
              <a:rPr sz="1200" spc="30" dirty="0">
                <a:solidFill>
                  <a:srgbClr val="585858"/>
                </a:solidFill>
                <a:latin typeface="Arial Unicode MS" panose="020B0604020202020204" charset="-122"/>
                <a:cs typeface="Arial Unicode MS" panose="020B0604020202020204" charset="-122"/>
                <a:sym typeface="+mn-ea"/>
              </a:rPr>
              <a:t>关媒</a:t>
            </a:r>
            <a:r>
              <a:rPr sz="1200" spc="20" dirty="0">
                <a:solidFill>
                  <a:srgbClr val="585858"/>
                </a:solidFill>
                <a:latin typeface="Arial Unicode MS" panose="020B0604020202020204" charset="-122"/>
                <a:cs typeface="Arial Unicode MS" panose="020B0604020202020204" charset="-122"/>
                <a:sym typeface="+mn-ea"/>
              </a:rPr>
              <a:t>体</a:t>
            </a:r>
            <a:r>
              <a:rPr sz="1200" spc="30" dirty="0">
                <a:solidFill>
                  <a:srgbClr val="585858"/>
                </a:solidFill>
                <a:latin typeface="Arial Unicode MS" panose="020B0604020202020204" charset="-122"/>
                <a:cs typeface="Arial Unicode MS" panose="020B0604020202020204" charset="-122"/>
                <a:sym typeface="+mn-ea"/>
              </a:rPr>
              <a:t>进</a:t>
            </a:r>
            <a:r>
              <a:rPr sz="1200" spc="20" dirty="0">
                <a:solidFill>
                  <a:srgbClr val="585858"/>
                </a:solidFill>
                <a:latin typeface="Arial Unicode MS" panose="020B0604020202020204" charset="-122"/>
                <a:cs typeface="Arial Unicode MS" panose="020B0604020202020204" charset="-122"/>
                <a:sym typeface="+mn-ea"/>
              </a:rPr>
              <a:t>行</a:t>
            </a:r>
            <a:r>
              <a:rPr sz="1200" spc="30" dirty="0">
                <a:solidFill>
                  <a:srgbClr val="585858"/>
                </a:solidFill>
                <a:latin typeface="Arial Unicode MS" panose="020B0604020202020204" charset="-122"/>
                <a:cs typeface="Arial Unicode MS" panose="020B0604020202020204" charset="-122"/>
                <a:sym typeface="+mn-ea"/>
              </a:rPr>
              <a:t>投递</a:t>
            </a:r>
            <a:r>
              <a:rPr sz="1200" spc="35" dirty="0">
                <a:solidFill>
                  <a:srgbClr val="585858"/>
                </a:solidFill>
                <a:latin typeface="Arial Unicode MS" panose="020B0604020202020204" charset="-122"/>
                <a:cs typeface="Arial Unicode MS" panose="020B0604020202020204" charset="-122"/>
                <a:sym typeface="+mn-ea"/>
              </a:rPr>
              <a:t>，</a:t>
            </a:r>
            <a:r>
              <a:rPr sz="1200" spc="20" dirty="0">
                <a:solidFill>
                  <a:srgbClr val="585858"/>
                </a:solidFill>
                <a:latin typeface="Arial Unicode MS" panose="020B0604020202020204" charset="-122"/>
                <a:cs typeface="Arial Unicode MS" panose="020B0604020202020204" charset="-122"/>
                <a:sym typeface="+mn-ea"/>
              </a:rPr>
              <a:t>扩</a:t>
            </a:r>
            <a:r>
              <a:rPr sz="1200" spc="30" dirty="0">
                <a:solidFill>
                  <a:srgbClr val="585858"/>
                </a:solidFill>
                <a:latin typeface="Arial Unicode MS" panose="020B0604020202020204" charset="-122"/>
                <a:cs typeface="Arial Unicode MS" panose="020B0604020202020204" charset="-122"/>
                <a:sym typeface="+mn-ea"/>
              </a:rPr>
              <a:t>大项</a:t>
            </a:r>
            <a:r>
              <a:rPr sz="1200" dirty="0">
                <a:solidFill>
                  <a:srgbClr val="585858"/>
                </a:solidFill>
                <a:latin typeface="Arial Unicode MS" panose="020B0604020202020204" charset="-122"/>
                <a:cs typeface="Arial Unicode MS" panose="020B0604020202020204" charset="-122"/>
                <a:sym typeface="+mn-ea"/>
              </a:rPr>
              <a:t>目 影响力</a:t>
            </a:r>
            <a:endParaRPr sz="1200">
              <a:latin typeface="Arial Unicode MS" panose="020B0604020202020204" charset="-122"/>
              <a:cs typeface="Arial Unicode MS" panose="020B0604020202020204" charset="-122"/>
            </a:endParaRPr>
          </a:p>
          <a:p>
            <a:pPr marL="12700">
              <a:lnSpc>
                <a:spcPct val="100000"/>
              </a:lnSpc>
              <a:spcBef>
                <a:spcPts val="100"/>
              </a:spcBef>
            </a:pPr>
            <a:endParaRPr lang="zh-CN" sz="1200" spc="20" dirty="0">
              <a:solidFill>
                <a:srgbClr val="585858"/>
              </a:solidFill>
              <a:latin typeface="Arial Unicode MS" panose="020B0604020202020204" charset="-122"/>
              <a:cs typeface="Arial Unicode MS" panose="020B0604020202020204" charset="-122"/>
              <a:sym typeface="+mn-ea"/>
            </a:endParaRPr>
          </a:p>
        </p:txBody>
      </p:sp>
      <p:sp>
        <p:nvSpPr>
          <p:cNvPr id="7" name="object 7"/>
          <p:cNvSpPr/>
          <p:nvPr/>
        </p:nvSpPr>
        <p:spPr>
          <a:xfrm>
            <a:off x="1216913" y="2151126"/>
            <a:ext cx="2087880" cy="2501265"/>
          </a:xfrm>
          <a:custGeom>
            <a:avLst/>
            <a:gdLst/>
            <a:ahLst/>
            <a:cxnLst/>
            <a:rect l="l" t="t" r="r" b="b"/>
            <a:pathLst>
              <a:path w="2087879" h="2501265">
                <a:moveTo>
                  <a:pt x="-1" y="2500881"/>
                </a:moveTo>
                <a:lnTo>
                  <a:pt x="2087878" y="2500884"/>
                </a:lnTo>
                <a:lnTo>
                  <a:pt x="2087881" y="0"/>
                </a:lnTo>
                <a:lnTo>
                  <a:pt x="1" y="-2"/>
                </a:lnTo>
                <a:lnTo>
                  <a:pt x="-1" y="2500881"/>
                </a:lnTo>
                <a:close/>
              </a:path>
            </a:pathLst>
          </a:custGeom>
          <a:ln w="25908">
            <a:solidFill>
              <a:srgbClr val="BEBEBE"/>
            </a:solidFill>
          </a:ln>
        </p:spPr>
        <p:txBody>
          <a:bodyPr wrap="square" lIns="0" tIns="0" rIns="0" bIns="0" rtlCol="0"/>
          <a:lstStyle/>
          <a:p/>
        </p:txBody>
      </p:sp>
      <p:sp>
        <p:nvSpPr>
          <p:cNvPr id="8" name="object 8"/>
          <p:cNvSpPr txBox="1"/>
          <p:nvPr/>
        </p:nvSpPr>
        <p:spPr>
          <a:xfrm>
            <a:off x="1199388" y="1658111"/>
            <a:ext cx="2112645" cy="386080"/>
          </a:xfrm>
          <a:prstGeom prst="rect">
            <a:avLst/>
          </a:prstGeom>
          <a:solidFill>
            <a:srgbClr val="001F5F"/>
          </a:solidFill>
        </p:spPr>
        <p:txBody>
          <a:bodyPr vert="horz" wrap="square" lIns="0" tIns="57150" rIns="0" bIns="0" rtlCol="0">
            <a:spAutoFit/>
          </a:bodyPr>
          <a:lstStyle/>
          <a:p>
            <a:pPr marL="648335">
              <a:lnSpc>
                <a:spcPct val="100000"/>
              </a:lnSpc>
              <a:spcBef>
                <a:spcPts val="450"/>
              </a:spcBef>
            </a:pPr>
            <a:r>
              <a:rPr sz="1600" b="1" spc="5" dirty="0">
                <a:solidFill>
                  <a:srgbClr val="FFFFFF"/>
                </a:solidFill>
                <a:latin typeface="Microsoft JhengHei" panose="020B0604030504040204" charset="-120"/>
                <a:cs typeface="Microsoft JhengHei" panose="020B0604030504040204" charset="-120"/>
              </a:rPr>
              <a:t>开展形式</a:t>
            </a:r>
            <a:endParaRPr sz="1600">
              <a:latin typeface="Microsoft JhengHei" panose="020B0604030504040204" charset="-120"/>
              <a:cs typeface="Microsoft JhengHei" panose="020B0604030504040204" charset="-120"/>
            </a:endParaRPr>
          </a:p>
        </p:txBody>
      </p:sp>
      <p:sp>
        <p:nvSpPr>
          <p:cNvPr id="9" name="object 9"/>
          <p:cNvSpPr txBox="1"/>
          <p:nvPr/>
        </p:nvSpPr>
        <p:spPr>
          <a:xfrm>
            <a:off x="3418332" y="1650492"/>
            <a:ext cx="2117090" cy="370840"/>
          </a:xfrm>
          <a:prstGeom prst="rect">
            <a:avLst/>
          </a:prstGeom>
          <a:solidFill>
            <a:srgbClr val="001F5F"/>
          </a:solidFill>
        </p:spPr>
        <p:txBody>
          <a:bodyPr vert="horz" wrap="square" lIns="0" tIns="49530" rIns="0" bIns="0" rtlCol="0">
            <a:spAutoFit/>
          </a:bodyPr>
          <a:lstStyle/>
          <a:p>
            <a:pPr marL="650240">
              <a:lnSpc>
                <a:spcPct val="100000"/>
              </a:lnSpc>
              <a:spcBef>
                <a:spcPts val="390"/>
              </a:spcBef>
            </a:pPr>
            <a:r>
              <a:rPr sz="1600" b="1" spc="5" dirty="0">
                <a:solidFill>
                  <a:srgbClr val="FFFFFF"/>
                </a:solidFill>
                <a:latin typeface="Microsoft JhengHei" panose="020B0604030504040204" charset="-120"/>
                <a:cs typeface="Microsoft JhengHei" panose="020B0604030504040204" charset="-120"/>
              </a:rPr>
              <a:t>开展时间</a:t>
            </a:r>
            <a:endParaRPr sz="1600">
              <a:latin typeface="Microsoft JhengHei" panose="020B0604030504040204" charset="-120"/>
              <a:cs typeface="Microsoft JhengHei" panose="020B0604030504040204" charset="-120"/>
            </a:endParaRPr>
          </a:p>
        </p:txBody>
      </p:sp>
      <p:sp>
        <p:nvSpPr>
          <p:cNvPr id="10" name="object 10"/>
          <p:cNvSpPr txBox="1"/>
          <p:nvPr/>
        </p:nvSpPr>
        <p:spPr>
          <a:xfrm>
            <a:off x="5670294" y="2151252"/>
            <a:ext cx="2787906" cy="2618105"/>
          </a:xfrm>
          <a:prstGeom prst="rect">
            <a:avLst/>
          </a:prstGeom>
          <a:ln w="25908">
            <a:solidFill>
              <a:srgbClr val="BEBEBE"/>
            </a:solidFill>
          </a:ln>
        </p:spPr>
        <p:txBody>
          <a:bodyPr vert="horz" wrap="square" lIns="0" tIns="126364" rIns="0" bIns="0" rtlCol="0">
            <a:spAutoFit/>
          </a:bodyPr>
          <a:lstStyle/>
          <a:p>
            <a:pPr marL="302895" marR="122555" indent="-172720" algn="l">
              <a:lnSpc>
                <a:spcPct val="119000"/>
              </a:lnSpc>
              <a:spcBef>
                <a:spcPts val="995"/>
              </a:spcBef>
              <a:buFont typeface="Wingdings" panose="05000000000000000000"/>
              <a:buChar char=""/>
              <a:tabLst>
                <a:tab pos="303530" algn="l"/>
              </a:tabLst>
            </a:pPr>
            <a:r>
              <a:rPr sz="1050" spc="75" dirty="0">
                <a:solidFill>
                  <a:srgbClr val="585858"/>
                </a:solidFill>
                <a:latin typeface="Arial Unicode MS" panose="020B0604020202020204" charset="-122"/>
                <a:cs typeface="Arial Unicode MS" panose="020B0604020202020204" charset="-122"/>
                <a:sym typeface="+mn-ea"/>
              </a:rPr>
              <a:t>制作每个项目深度推文，具体形式可参照  </a:t>
            </a:r>
            <a:r>
              <a:rPr sz="1050" spc="75" dirty="0">
                <a:solidFill>
                  <a:srgbClr val="585858"/>
                </a:solidFill>
                <a:latin typeface="Arial Unicode MS" panose="020B0604020202020204" charset="-122"/>
                <a:cs typeface="Arial Unicode MS" panose="020B0604020202020204" charset="-122"/>
                <a:sym typeface="+mn-ea"/>
                <a:hlinkClick r:id="rId1"/>
              </a:rPr>
              <a:t>https://mp.weixin.qq.com/s/kR6NbGFKuhCc_b-RtpfFxw</a:t>
            </a:r>
            <a:r>
              <a:rPr sz="1050" spc="75" dirty="0">
                <a:solidFill>
                  <a:srgbClr val="585858"/>
                </a:solidFill>
                <a:latin typeface="Arial Unicode MS" panose="020B0604020202020204" charset="-122"/>
                <a:cs typeface="Arial Unicode MS" panose="020B0604020202020204" charset="-122"/>
              </a:rPr>
              <a:t> 形式参照《艰·持——福特汽车环保 奖中国故事》，</a:t>
            </a:r>
            <a:r>
              <a:rPr sz="1050" spc="75" dirty="0" err="1">
                <a:solidFill>
                  <a:srgbClr val="585858"/>
                </a:solidFill>
                <a:latin typeface="Arial Unicode MS" panose="020B0604020202020204" charset="-122"/>
                <a:cs typeface="Arial Unicode MS" panose="020B0604020202020204" charset="-122"/>
              </a:rPr>
              <a:t>每个项目一篇推送，配项目图文、</a:t>
            </a:r>
            <a:r>
              <a:rPr sz="1050" spc="75" dirty="0" err="1" smtClean="0">
                <a:solidFill>
                  <a:srgbClr val="585858"/>
                </a:solidFill>
                <a:latin typeface="Arial Unicode MS" panose="020B0604020202020204" charset="-122"/>
                <a:cs typeface="Arial Unicode MS" panose="020B0604020202020204" charset="-122"/>
              </a:rPr>
              <a:t>视频</a:t>
            </a:r>
            <a:endParaRPr lang="en-US" sz="1050" spc="75" dirty="0" smtClean="0">
              <a:solidFill>
                <a:srgbClr val="585858"/>
              </a:solidFill>
              <a:latin typeface="Arial Unicode MS" panose="020B0604020202020204" charset="-122"/>
              <a:cs typeface="Arial Unicode MS" panose="020B0604020202020204" charset="-122"/>
            </a:endParaRPr>
          </a:p>
          <a:p>
            <a:pPr marL="302895" marR="122555" indent="-172720">
              <a:lnSpc>
                <a:spcPct val="119000"/>
              </a:lnSpc>
              <a:spcBef>
                <a:spcPts val="995"/>
              </a:spcBef>
              <a:buFont typeface="Wingdings" panose="05000000000000000000"/>
              <a:buChar char=""/>
              <a:tabLst>
                <a:tab pos="303530" algn="l"/>
              </a:tabLst>
            </a:pPr>
            <a:r>
              <a:rPr lang="zh-CN" altLang="en-US" sz="1050" spc="35" dirty="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撰写活动深度报道稿件，进行行业及财经类媒体</a:t>
            </a:r>
            <a:r>
              <a:rPr lang="zh-CN" altLang="en-US" sz="1050" spc="35" dirty="0" smtClean="0">
                <a:solidFill>
                  <a:schemeClr val="tx1">
                    <a:lumMod val="65000"/>
                    <a:lumOff val="35000"/>
                  </a:schemeClr>
                </a:solidFill>
                <a:latin typeface="方正兰亭黑_GBK" panose="02000000000000000000" pitchFamily="2" charset="-122"/>
                <a:ea typeface="方正兰亭黑_GBK" panose="02000000000000000000" pitchFamily="2" charset="-122"/>
                <a:cs typeface="Arial Unicode MS" panose="020B0604020202020204" charset="-122"/>
              </a:rPr>
              <a:t>合作</a:t>
            </a:r>
            <a:endParaRPr sz="1050" spc="75" dirty="0">
              <a:solidFill>
                <a:srgbClr val="585858"/>
              </a:solidFill>
              <a:latin typeface="Arial Unicode MS" panose="020B0604020202020204" charset="-122"/>
              <a:cs typeface="Arial Unicode MS" panose="020B0604020202020204" charset="-122"/>
            </a:endParaRPr>
          </a:p>
          <a:p>
            <a:pPr marL="302895" marR="123190" indent="-172720" algn="just">
              <a:lnSpc>
                <a:spcPct val="119000"/>
              </a:lnSpc>
              <a:buFont typeface="Wingdings" panose="05000000000000000000"/>
              <a:buChar char=""/>
              <a:tabLst>
                <a:tab pos="303530" algn="l"/>
              </a:tabLst>
            </a:pPr>
            <a:r>
              <a:rPr sz="1050" spc="75" dirty="0">
                <a:solidFill>
                  <a:srgbClr val="585858"/>
                </a:solidFill>
                <a:latin typeface="Arial Unicode MS" panose="020B0604020202020204" charset="-122"/>
                <a:cs typeface="Arial Unicode MS" panose="020B0604020202020204" charset="-122"/>
              </a:rPr>
              <a:t>以上内容</a:t>
            </a:r>
            <a:r>
              <a:rPr sz="1050" spc="60" dirty="0">
                <a:solidFill>
                  <a:srgbClr val="585858"/>
                </a:solidFill>
                <a:latin typeface="Arial Unicode MS" panose="020B0604020202020204" charset="-122"/>
                <a:cs typeface="Arial Unicode MS" panose="020B0604020202020204" charset="-122"/>
              </a:rPr>
              <a:t>在</a:t>
            </a:r>
            <a:r>
              <a:rPr sz="1050" spc="75" dirty="0">
                <a:solidFill>
                  <a:srgbClr val="585858"/>
                </a:solidFill>
                <a:latin typeface="Arial Unicode MS" panose="020B0604020202020204" charset="-122"/>
                <a:cs typeface="Arial Unicode MS" panose="020B0604020202020204" charset="-122"/>
              </a:rPr>
              <a:t>一</a:t>
            </a:r>
            <a:r>
              <a:rPr sz="1050" spc="85" dirty="0">
                <a:solidFill>
                  <a:srgbClr val="585858"/>
                </a:solidFill>
                <a:latin typeface="Arial Unicode MS" panose="020B0604020202020204" charset="-122"/>
                <a:cs typeface="Arial Unicode MS" panose="020B0604020202020204" charset="-122"/>
              </a:rPr>
              <a:t>汽</a:t>
            </a:r>
            <a:r>
              <a:rPr sz="1050" spc="425" dirty="0">
                <a:solidFill>
                  <a:srgbClr val="585858"/>
                </a:solidFill>
                <a:latin typeface="Arial Unicode MS" panose="020B0604020202020204" charset="-122"/>
                <a:cs typeface="Arial Unicode MS" panose="020B0604020202020204" charset="-122"/>
              </a:rPr>
              <a:t>-</a:t>
            </a:r>
            <a:r>
              <a:rPr sz="1050" spc="60" dirty="0">
                <a:solidFill>
                  <a:srgbClr val="585858"/>
                </a:solidFill>
                <a:latin typeface="Arial Unicode MS" panose="020B0604020202020204" charset="-122"/>
                <a:cs typeface="Arial Unicode MS" panose="020B0604020202020204" charset="-122"/>
              </a:rPr>
              <a:t>大</a:t>
            </a:r>
            <a:r>
              <a:rPr sz="1050" spc="75" dirty="0">
                <a:solidFill>
                  <a:srgbClr val="585858"/>
                </a:solidFill>
                <a:latin typeface="Arial Unicode MS" panose="020B0604020202020204" charset="-122"/>
                <a:cs typeface="Arial Unicode MS" panose="020B0604020202020204" charset="-122"/>
              </a:rPr>
              <a:t>众</a:t>
            </a:r>
            <a:r>
              <a:rPr sz="1050" spc="60" dirty="0">
                <a:solidFill>
                  <a:srgbClr val="585858"/>
                </a:solidFill>
                <a:latin typeface="Arial Unicode MS" panose="020B0604020202020204" charset="-122"/>
                <a:cs typeface="Arial Unicode MS" panose="020B0604020202020204" charset="-122"/>
              </a:rPr>
              <a:t>和</a:t>
            </a:r>
            <a:r>
              <a:rPr sz="1050" dirty="0">
                <a:solidFill>
                  <a:srgbClr val="585858"/>
                </a:solidFill>
                <a:latin typeface="Arial Unicode MS" panose="020B0604020202020204" charset="-122"/>
                <a:cs typeface="Arial Unicode MS" panose="020B0604020202020204" charset="-122"/>
              </a:rPr>
              <a:t>中</a:t>
            </a:r>
            <a:r>
              <a:rPr sz="1050" spc="35" dirty="0">
                <a:solidFill>
                  <a:srgbClr val="585858"/>
                </a:solidFill>
                <a:latin typeface="Arial Unicode MS" panose="020B0604020202020204" charset="-122"/>
                <a:cs typeface="Arial Unicode MS" panose="020B0604020202020204" charset="-122"/>
              </a:rPr>
              <a:t>华环境</a:t>
            </a:r>
            <a:r>
              <a:rPr sz="1050" spc="50" dirty="0">
                <a:solidFill>
                  <a:srgbClr val="585858"/>
                </a:solidFill>
                <a:latin typeface="Arial Unicode MS" panose="020B0604020202020204" charset="-122"/>
                <a:cs typeface="Arial Unicode MS" panose="020B0604020202020204" charset="-122"/>
              </a:rPr>
              <a:t>保</a:t>
            </a:r>
            <a:r>
              <a:rPr sz="1050" spc="35" dirty="0">
                <a:solidFill>
                  <a:srgbClr val="585858"/>
                </a:solidFill>
                <a:latin typeface="Arial Unicode MS" panose="020B0604020202020204" charset="-122"/>
                <a:cs typeface="Arial Unicode MS" panose="020B0604020202020204" charset="-122"/>
              </a:rPr>
              <a:t>护基金会全媒体</a:t>
            </a:r>
            <a:r>
              <a:rPr sz="1050" dirty="0">
                <a:solidFill>
                  <a:srgbClr val="585858"/>
                </a:solidFill>
                <a:latin typeface="Arial Unicode MS" panose="020B0604020202020204" charset="-122"/>
                <a:cs typeface="Arial Unicode MS" panose="020B0604020202020204" charset="-122"/>
              </a:rPr>
              <a:t>平台上推</a:t>
            </a:r>
            <a:r>
              <a:rPr sz="1050" spc="5" dirty="0">
                <a:solidFill>
                  <a:srgbClr val="585858"/>
                </a:solidFill>
                <a:latin typeface="Arial Unicode MS" panose="020B0604020202020204" charset="-122"/>
                <a:cs typeface="Arial Unicode MS" panose="020B0604020202020204" charset="-122"/>
              </a:rPr>
              <a:t>送</a:t>
            </a:r>
            <a:endParaRPr sz="200" dirty="0">
              <a:latin typeface="Arial Unicode MS" panose="020B0604020202020204" charset="-122"/>
              <a:cs typeface="Arial Unicode MS" panose="020B0604020202020204" charset="-122"/>
            </a:endParaRPr>
          </a:p>
          <a:p>
            <a:pPr marL="302895" marR="123190" indent="-172720" algn="just">
              <a:lnSpc>
                <a:spcPct val="119000"/>
              </a:lnSpc>
              <a:buFont typeface="Wingdings" panose="05000000000000000000"/>
              <a:buChar char=""/>
              <a:tabLst>
                <a:tab pos="303530" algn="l"/>
              </a:tabLst>
            </a:pPr>
            <a:endParaRPr sz="200" dirty="0">
              <a:latin typeface="Arial Unicode MS" panose="020B0604020202020204" charset="-122"/>
              <a:cs typeface="Arial Unicode MS" panose="020B0604020202020204" charset="-122"/>
            </a:endParaRPr>
          </a:p>
          <a:p>
            <a:pPr marL="302895" marR="123190" indent="-172720" algn="just">
              <a:lnSpc>
                <a:spcPct val="119000"/>
              </a:lnSpc>
              <a:buFont typeface="Wingdings" panose="05000000000000000000"/>
              <a:buChar char=""/>
              <a:tabLst>
                <a:tab pos="303530" algn="l"/>
              </a:tabLst>
            </a:pPr>
            <a:endParaRPr sz="200" dirty="0">
              <a:latin typeface="Arial Unicode MS" panose="020B0604020202020204" charset="-122"/>
              <a:cs typeface="Arial Unicode MS" panose="020B0604020202020204" charset="-122"/>
            </a:endParaRPr>
          </a:p>
          <a:p>
            <a:pPr marL="302895" marR="123190" indent="-172720" algn="just">
              <a:lnSpc>
                <a:spcPct val="119000"/>
              </a:lnSpc>
              <a:buFont typeface="Wingdings" panose="05000000000000000000"/>
              <a:buChar char=""/>
              <a:tabLst>
                <a:tab pos="303530" algn="l"/>
              </a:tabLst>
            </a:pPr>
            <a:endParaRPr sz="200" dirty="0">
              <a:latin typeface="Arial Unicode MS" panose="020B0604020202020204" charset="-122"/>
              <a:cs typeface="Arial Unicode MS" panose="020B0604020202020204" charset="-122"/>
            </a:endParaRPr>
          </a:p>
          <a:p>
            <a:pPr marL="302895" marR="123190" indent="-172720" algn="just">
              <a:lnSpc>
                <a:spcPct val="119000"/>
              </a:lnSpc>
              <a:buFont typeface="Wingdings" panose="05000000000000000000"/>
              <a:buChar char=""/>
              <a:tabLst>
                <a:tab pos="303530" algn="l"/>
              </a:tabLst>
            </a:pPr>
            <a:endParaRPr sz="200" dirty="0">
              <a:latin typeface="Arial Unicode MS" panose="020B0604020202020204" charset="-122"/>
              <a:cs typeface="Arial Unicode MS" panose="020B0604020202020204" charset="-122"/>
            </a:endParaRPr>
          </a:p>
          <a:p>
            <a:pPr marL="130175" marR="123190" indent="0" algn="just">
              <a:lnSpc>
                <a:spcPct val="119000"/>
              </a:lnSpc>
              <a:buFont typeface="Wingdings" panose="05000000000000000000"/>
              <a:buNone/>
              <a:tabLst>
                <a:tab pos="303530" algn="l"/>
              </a:tabLst>
            </a:pPr>
            <a:endParaRPr sz="200" dirty="0">
              <a:latin typeface="Arial Unicode MS" panose="020B0604020202020204" charset="-122"/>
              <a:cs typeface="Arial Unicode MS" panose="020B0604020202020204" charset="-122"/>
            </a:endParaRPr>
          </a:p>
          <a:p>
            <a:pPr marL="130175" marR="123190" indent="0" algn="just">
              <a:lnSpc>
                <a:spcPct val="119000"/>
              </a:lnSpc>
              <a:buFont typeface="Wingdings" panose="05000000000000000000"/>
              <a:buNone/>
              <a:tabLst>
                <a:tab pos="303530" algn="l"/>
              </a:tabLst>
            </a:pPr>
            <a:endParaRPr sz="200" dirty="0">
              <a:latin typeface="Arial Unicode MS" panose="020B0604020202020204" charset="-122"/>
              <a:cs typeface="Arial Unicode MS" panose="020B0604020202020204" charset="-122"/>
            </a:endParaRPr>
          </a:p>
          <a:p>
            <a:pPr marL="130175" marR="123190" indent="0" algn="just">
              <a:lnSpc>
                <a:spcPct val="119000"/>
              </a:lnSpc>
              <a:buFont typeface="Wingdings" panose="05000000000000000000"/>
              <a:buNone/>
              <a:tabLst>
                <a:tab pos="303530" algn="l"/>
              </a:tabLst>
            </a:pPr>
            <a:endParaRPr sz="200" dirty="0">
              <a:latin typeface="Arial Unicode MS" panose="020B0604020202020204" charset="-122"/>
              <a:cs typeface="Arial Unicode MS" panose="020B0604020202020204" charset="-122"/>
            </a:endParaRPr>
          </a:p>
        </p:txBody>
      </p:sp>
      <p:sp>
        <p:nvSpPr>
          <p:cNvPr id="11" name="object 11"/>
          <p:cNvSpPr txBox="1"/>
          <p:nvPr/>
        </p:nvSpPr>
        <p:spPr>
          <a:xfrm>
            <a:off x="5670802" y="1644395"/>
            <a:ext cx="2787397" cy="278922"/>
          </a:xfrm>
          <a:prstGeom prst="rect">
            <a:avLst/>
          </a:prstGeom>
          <a:solidFill>
            <a:srgbClr val="001F5F"/>
          </a:solidFill>
        </p:spPr>
        <p:txBody>
          <a:bodyPr vert="horz" wrap="square" lIns="0" tIns="32384" rIns="0" bIns="0" rtlCol="0">
            <a:spAutoFit/>
          </a:bodyPr>
          <a:lstStyle/>
          <a:p>
            <a:pPr marL="129540">
              <a:lnSpc>
                <a:spcPct val="100000"/>
              </a:lnSpc>
              <a:spcBef>
                <a:spcPts val="255"/>
              </a:spcBef>
            </a:pPr>
            <a:r>
              <a:rPr sz="1600" b="1" spc="5" dirty="0">
                <a:solidFill>
                  <a:srgbClr val="FFFFFF"/>
                </a:solidFill>
                <a:latin typeface="Microsoft JhengHei" panose="020B0604030504040204" charset="-120"/>
                <a:cs typeface="Microsoft JhengHei" panose="020B0604030504040204" charset="-120"/>
              </a:rPr>
              <a:t>项目阶段完成后宣传</a:t>
            </a:r>
            <a:endParaRPr sz="1600">
              <a:latin typeface="Microsoft JhengHei" panose="020B0604030504040204" charset="-120"/>
              <a:cs typeface="Microsoft JhengHei" panose="020B0604030504040204" charset="-120"/>
            </a:endParaRPr>
          </a:p>
        </p:txBody>
      </p:sp>
      <p:sp>
        <p:nvSpPr>
          <p:cNvPr id="12" name="object 12"/>
          <p:cNvSpPr/>
          <p:nvPr/>
        </p:nvSpPr>
        <p:spPr>
          <a:xfrm>
            <a:off x="1844039" y="952500"/>
            <a:ext cx="792480" cy="665988"/>
          </a:xfrm>
          <a:prstGeom prst="rect">
            <a:avLst/>
          </a:prstGeom>
          <a:blipFill>
            <a:blip r:embed="rId2" cstate="print"/>
            <a:stretch>
              <a:fillRect/>
            </a:stretch>
          </a:blipFill>
        </p:spPr>
        <p:txBody>
          <a:bodyPr wrap="square" lIns="0" tIns="0" rIns="0" bIns="0" rtlCol="0"/>
          <a:lstStyle/>
          <a:p/>
        </p:txBody>
      </p:sp>
      <p:sp>
        <p:nvSpPr>
          <p:cNvPr id="13" name="object 13"/>
          <p:cNvSpPr/>
          <p:nvPr/>
        </p:nvSpPr>
        <p:spPr>
          <a:xfrm>
            <a:off x="4233671" y="987552"/>
            <a:ext cx="576580" cy="577850"/>
          </a:xfrm>
          <a:custGeom>
            <a:avLst/>
            <a:gdLst/>
            <a:ahLst/>
            <a:cxnLst/>
            <a:rect l="l" t="t" r="r" b="b"/>
            <a:pathLst>
              <a:path w="576579" h="577850">
                <a:moveTo>
                  <a:pt x="528068" y="54103"/>
                </a:moveTo>
                <a:lnTo>
                  <a:pt x="48008" y="54102"/>
                </a:lnTo>
                <a:lnTo>
                  <a:pt x="3770" y="83517"/>
                </a:lnTo>
                <a:lnTo>
                  <a:pt x="2" y="529463"/>
                </a:lnTo>
                <a:lnTo>
                  <a:pt x="3770" y="548182"/>
                </a:lnTo>
                <a:lnTo>
                  <a:pt x="14051" y="563484"/>
                </a:lnTo>
                <a:lnTo>
                  <a:pt x="29309" y="573808"/>
                </a:lnTo>
                <a:lnTo>
                  <a:pt x="48008" y="577596"/>
                </a:lnTo>
                <a:lnTo>
                  <a:pt x="528068" y="577597"/>
                </a:lnTo>
                <a:lnTo>
                  <a:pt x="546766" y="573809"/>
                </a:lnTo>
                <a:lnTo>
                  <a:pt x="562024" y="563484"/>
                </a:lnTo>
                <a:lnTo>
                  <a:pt x="572305" y="548183"/>
                </a:lnTo>
                <a:lnTo>
                  <a:pt x="573645" y="541529"/>
                </a:lnTo>
                <a:lnTo>
                  <a:pt x="41404" y="541528"/>
                </a:lnTo>
                <a:lnTo>
                  <a:pt x="35943" y="536067"/>
                </a:lnTo>
                <a:lnTo>
                  <a:pt x="35943" y="95631"/>
                </a:lnTo>
                <a:lnTo>
                  <a:pt x="41404" y="90297"/>
                </a:lnTo>
                <a:lnTo>
                  <a:pt x="573671" y="90298"/>
                </a:lnTo>
                <a:lnTo>
                  <a:pt x="572306" y="83517"/>
                </a:lnTo>
                <a:lnTo>
                  <a:pt x="562025" y="68216"/>
                </a:lnTo>
                <a:lnTo>
                  <a:pt x="546767" y="57891"/>
                </a:lnTo>
                <a:lnTo>
                  <a:pt x="528068" y="54103"/>
                </a:lnTo>
                <a:close/>
              </a:path>
              <a:path w="576579" h="577850">
                <a:moveTo>
                  <a:pt x="573671" y="90298"/>
                </a:moveTo>
                <a:lnTo>
                  <a:pt x="534672" y="90298"/>
                </a:lnTo>
                <a:lnTo>
                  <a:pt x="540006" y="95632"/>
                </a:lnTo>
                <a:lnTo>
                  <a:pt x="540006" y="536068"/>
                </a:lnTo>
                <a:lnTo>
                  <a:pt x="534672" y="541529"/>
                </a:lnTo>
                <a:lnTo>
                  <a:pt x="573645" y="541529"/>
                </a:lnTo>
                <a:lnTo>
                  <a:pt x="576074" y="529464"/>
                </a:lnTo>
                <a:lnTo>
                  <a:pt x="576074" y="102236"/>
                </a:lnTo>
                <a:lnTo>
                  <a:pt x="573671" y="90298"/>
                </a:lnTo>
                <a:close/>
              </a:path>
              <a:path w="576579" h="577850">
                <a:moveTo>
                  <a:pt x="162054" y="90298"/>
                </a:moveTo>
                <a:lnTo>
                  <a:pt x="125986" y="90298"/>
                </a:lnTo>
                <a:lnTo>
                  <a:pt x="125986" y="126366"/>
                </a:lnTo>
                <a:lnTo>
                  <a:pt x="127411" y="133362"/>
                </a:lnTo>
                <a:lnTo>
                  <a:pt x="131288" y="139097"/>
                </a:lnTo>
                <a:lnTo>
                  <a:pt x="137023" y="142975"/>
                </a:lnTo>
                <a:lnTo>
                  <a:pt x="144020" y="144400"/>
                </a:lnTo>
                <a:lnTo>
                  <a:pt x="151017" y="142975"/>
                </a:lnTo>
                <a:lnTo>
                  <a:pt x="156752" y="139097"/>
                </a:lnTo>
                <a:lnTo>
                  <a:pt x="160629" y="133363"/>
                </a:lnTo>
                <a:lnTo>
                  <a:pt x="162054" y="126366"/>
                </a:lnTo>
                <a:lnTo>
                  <a:pt x="162054" y="90298"/>
                </a:lnTo>
                <a:close/>
              </a:path>
              <a:path w="576579" h="577850">
                <a:moveTo>
                  <a:pt x="306072" y="90298"/>
                </a:moveTo>
                <a:lnTo>
                  <a:pt x="270004" y="90298"/>
                </a:lnTo>
                <a:lnTo>
                  <a:pt x="270004" y="126366"/>
                </a:lnTo>
                <a:lnTo>
                  <a:pt x="271429" y="133363"/>
                </a:lnTo>
                <a:lnTo>
                  <a:pt x="275306" y="139097"/>
                </a:lnTo>
                <a:lnTo>
                  <a:pt x="281041" y="142975"/>
                </a:lnTo>
                <a:lnTo>
                  <a:pt x="288038" y="144400"/>
                </a:lnTo>
                <a:lnTo>
                  <a:pt x="295035" y="142975"/>
                </a:lnTo>
                <a:lnTo>
                  <a:pt x="300770" y="139097"/>
                </a:lnTo>
                <a:lnTo>
                  <a:pt x="304647" y="133363"/>
                </a:lnTo>
                <a:lnTo>
                  <a:pt x="306072" y="126366"/>
                </a:lnTo>
                <a:lnTo>
                  <a:pt x="306072" y="90298"/>
                </a:lnTo>
                <a:close/>
              </a:path>
              <a:path w="576579" h="577850">
                <a:moveTo>
                  <a:pt x="450090" y="90298"/>
                </a:moveTo>
                <a:lnTo>
                  <a:pt x="414022" y="90298"/>
                </a:lnTo>
                <a:lnTo>
                  <a:pt x="414022" y="126366"/>
                </a:lnTo>
                <a:lnTo>
                  <a:pt x="415447" y="133363"/>
                </a:lnTo>
                <a:lnTo>
                  <a:pt x="419324" y="139098"/>
                </a:lnTo>
                <a:lnTo>
                  <a:pt x="425059" y="142975"/>
                </a:lnTo>
                <a:lnTo>
                  <a:pt x="432056" y="144400"/>
                </a:lnTo>
                <a:lnTo>
                  <a:pt x="439053" y="142975"/>
                </a:lnTo>
                <a:lnTo>
                  <a:pt x="444788" y="139098"/>
                </a:lnTo>
                <a:lnTo>
                  <a:pt x="448665" y="133363"/>
                </a:lnTo>
                <a:lnTo>
                  <a:pt x="450090" y="126366"/>
                </a:lnTo>
                <a:lnTo>
                  <a:pt x="450090" y="90298"/>
                </a:lnTo>
                <a:close/>
              </a:path>
              <a:path w="576579" h="577850">
                <a:moveTo>
                  <a:pt x="144020" y="1"/>
                </a:moveTo>
                <a:lnTo>
                  <a:pt x="125986" y="54103"/>
                </a:lnTo>
                <a:lnTo>
                  <a:pt x="162054" y="54103"/>
                </a:lnTo>
                <a:lnTo>
                  <a:pt x="162054" y="18035"/>
                </a:lnTo>
                <a:lnTo>
                  <a:pt x="160629" y="10984"/>
                </a:lnTo>
                <a:lnTo>
                  <a:pt x="156752" y="5255"/>
                </a:lnTo>
                <a:lnTo>
                  <a:pt x="151017" y="1408"/>
                </a:lnTo>
                <a:lnTo>
                  <a:pt x="144020" y="1"/>
                </a:lnTo>
                <a:close/>
              </a:path>
              <a:path w="576579" h="577850">
                <a:moveTo>
                  <a:pt x="288038" y="1"/>
                </a:moveTo>
                <a:lnTo>
                  <a:pt x="270004" y="54103"/>
                </a:lnTo>
                <a:lnTo>
                  <a:pt x="306072" y="54103"/>
                </a:lnTo>
                <a:lnTo>
                  <a:pt x="306072" y="18035"/>
                </a:lnTo>
                <a:lnTo>
                  <a:pt x="304647" y="10984"/>
                </a:lnTo>
                <a:lnTo>
                  <a:pt x="300770" y="5255"/>
                </a:lnTo>
                <a:lnTo>
                  <a:pt x="295035" y="1408"/>
                </a:lnTo>
                <a:lnTo>
                  <a:pt x="288038" y="1"/>
                </a:lnTo>
                <a:close/>
              </a:path>
              <a:path w="576579" h="577850">
                <a:moveTo>
                  <a:pt x="432056" y="1"/>
                </a:moveTo>
                <a:lnTo>
                  <a:pt x="414022" y="54103"/>
                </a:lnTo>
                <a:lnTo>
                  <a:pt x="450090" y="54103"/>
                </a:lnTo>
                <a:lnTo>
                  <a:pt x="450090" y="18035"/>
                </a:lnTo>
                <a:lnTo>
                  <a:pt x="448665" y="10984"/>
                </a:lnTo>
                <a:lnTo>
                  <a:pt x="444788" y="5256"/>
                </a:lnTo>
                <a:lnTo>
                  <a:pt x="439053" y="1408"/>
                </a:lnTo>
                <a:lnTo>
                  <a:pt x="432056" y="1"/>
                </a:lnTo>
                <a:close/>
              </a:path>
            </a:pathLst>
          </a:custGeom>
          <a:solidFill>
            <a:srgbClr val="001F5F"/>
          </a:solidFill>
        </p:spPr>
        <p:txBody>
          <a:bodyPr wrap="square" lIns="0" tIns="0" rIns="0" bIns="0" rtlCol="0"/>
          <a:lstStyle/>
          <a:p/>
        </p:txBody>
      </p:sp>
      <p:sp>
        <p:nvSpPr>
          <p:cNvPr id="14" name="object 14"/>
          <p:cNvSpPr/>
          <p:nvPr/>
        </p:nvSpPr>
        <p:spPr>
          <a:xfrm>
            <a:off x="4360164" y="1203960"/>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sp>
        <p:nvSpPr>
          <p:cNvPr id="15" name="object 15"/>
          <p:cNvSpPr/>
          <p:nvPr/>
        </p:nvSpPr>
        <p:spPr>
          <a:xfrm>
            <a:off x="4360164" y="1293875"/>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sp>
        <p:nvSpPr>
          <p:cNvPr id="16" name="object 16"/>
          <p:cNvSpPr/>
          <p:nvPr/>
        </p:nvSpPr>
        <p:spPr>
          <a:xfrm>
            <a:off x="4360164" y="1383791"/>
            <a:ext cx="71755" cy="53340"/>
          </a:xfrm>
          <a:custGeom>
            <a:avLst/>
            <a:gdLst/>
            <a:ahLst/>
            <a:cxnLst/>
            <a:rect l="l" t="t" r="r" b="b"/>
            <a:pathLst>
              <a:path w="71754" h="53340">
                <a:moveTo>
                  <a:pt x="2" y="53341"/>
                </a:moveTo>
                <a:lnTo>
                  <a:pt x="71630" y="53341"/>
                </a:lnTo>
                <a:lnTo>
                  <a:pt x="71630" y="1"/>
                </a:lnTo>
                <a:lnTo>
                  <a:pt x="2" y="1"/>
                </a:lnTo>
                <a:lnTo>
                  <a:pt x="2" y="53341"/>
                </a:lnTo>
                <a:close/>
              </a:path>
            </a:pathLst>
          </a:custGeom>
          <a:solidFill>
            <a:srgbClr val="001F5F"/>
          </a:solidFill>
        </p:spPr>
        <p:txBody>
          <a:bodyPr wrap="square" lIns="0" tIns="0" rIns="0" bIns="0" rtlCol="0"/>
          <a:lstStyle/>
          <a:p/>
        </p:txBody>
      </p:sp>
      <p:sp>
        <p:nvSpPr>
          <p:cNvPr id="17" name="object 17"/>
          <p:cNvSpPr/>
          <p:nvPr/>
        </p:nvSpPr>
        <p:spPr>
          <a:xfrm>
            <a:off x="4486655" y="1383791"/>
            <a:ext cx="71755" cy="53340"/>
          </a:xfrm>
          <a:custGeom>
            <a:avLst/>
            <a:gdLst/>
            <a:ahLst/>
            <a:cxnLst/>
            <a:rect l="l" t="t" r="r" b="b"/>
            <a:pathLst>
              <a:path w="71754" h="53340">
                <a:moveTo>
                  <a:pt x="2" y="53341"/>
                </a:moveTo>
                <a:lnTo>
                  <a:pt x="71630" y="53341"/>
                </a:lnTo>
                <a:lnTo>
                  <a:pt x="71630" y="1"/>
                </a:lnTo>
                <a:lnTo>
                  <a:pt x="2" y="1"/>
                </a:lnTo>
                <a:lnTo>
                  <a:pt x="2" y="53341"/>
                </a:lnTo>
                <a:close/>
              </a:path>
            </a:pathLst>
          </a:custGeom>
          <a:solidFill>
            <a:srgbClr val="001F5F"/>
          </a:solidFill>
        </p:spPr>
        <p:txBody>
          <a:bodyPr wrap="square" lIns="0" tIns="0" rIns="0" bIns="0" rtlCol="0"/>
          <a:lstStyle/>
          <a:p/>
        </p:txBody>
      </p:sp>
      <p:sp>
        <p:nvSpPr>
          <p:cNvPr id="18" name="object 18"/>
          <p:cNvSpPr/>
          <p:nvPr/>
        </p:nvSpPr>
        <p:spPr>
          <a:xfrm>
            <a:off x="4486655" y="1293875"/>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sp>
        <p:nvSpPr>
          <p:cNvPr id="19" name="object 19"/>
          <p:cNvSpPr/>
          <p:nvPr/>
        </p:nvSpPr>
        <p:spPr>
          <a:xfrm>
            <a:off x="4486655" y="1203960"/>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sp>
        <p:nvSpPr>
          <p:cNvPr id="20" name="object 20"/>
          <p:cNvSpPr/>
          <p:nvPr/>
        </p:nvSpPr>
        <p:spPr>
          <a:xfrm>
            <a:off x="4613147" y="1383791"/>
            <a:ext cx="71755" cy="53340"/>
          </a:xfrm>
          <a:custGeom>
            <a:avLst/>
            <a:gdLst/>
            <a:ahLst/>
            <a:cxnLst/>
            <a:rect l="l" t="t" r="r" b="b"/>
            <a:pathLst>
              <a:path w="71754" h="53340">
                <a:moveTo>
                  <a:pt x="2" y="53341"/>
                </a:moveTo>
                <a:lnTo>
                  <a:pt x="71630" y="53341"/>
                </a:lnTo>
                <a:lnTo>
                  <a:pt x="71630" y="1"/>
                </a:lnTo>
                <a:lnTo>
                  <a:pt x="2" y="1"/>
                </a:lnTo>
                <a:lnTo>
                  <a:pt x="2" y="53341"/>
                </a:lnTo>
                <a:close/>
              </a:path>
            </a:pathLst>
          </a:custGeom>
          <a:solidFill>
            <a:srgbClr val="001F5F"/>
          </a:solidFill>
        </p:spPr>
        <p:txBody>
          <a:bodyPr wrap="square" lIns="0" tIns="0" rIns="0" bIns="0" rtlCol="0"/>
          <a:lstStyle/>
          <a:p/>
        </p:txBody>
      </p:sp>
      <p:sp>
        <p:nvSpPr>
          <p:cNvPr id="21" name="object 21"/>
          <p:cNvSpPr/>
          <p:nvPr/>
        </p:nvSpPr>
        <p:spPr>
          <a:xfrm>
            <a:off x="4613147" y="1293875"/>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sp>
        <p:nvSpPr>
          <p:cNvPr id="22" name="object 22"/>
          <p:cNvSpPr/>
          <p:nvPr/>
        </p:nvSpPr>
        <p:spPr>
          <a:xfrm>
            <a:off x="4613147" y="1203960"/>
            <a:ext cx="71755" cy="55244"/>
          </a:xfrm>
          <a:custGeom>
            <a:avLst/>
            <a:gdLst/>
            <a:ahLst/>
            <a:cxnLst/>
            <a:rect l="l" t="t" r="r" b="b"/>
            <a:pathLst>
              <a:path w="71754" h="55244">
                <a:moveTo>
                  <a:pt x="2" y="54865"/>
                </a:moveTo>
                <a:lnTo>
                  <a:pt x="71630" y="54865"/>
                </a:lnTo>
                <a:lnTo>
                  <a:pt x="71630" y="1"/>
                </a:lnTo>
                <a:lnTo>
                  <a:pt x="2" y="1"/>
                </a:lnTo>
                <a:lnTo>
                  <a:pt x="2" y="54865"/>
                </a:lnTo>
                <a:close/>
              </a:path>
            </a:pathLst>
          </a:custGeom>
          <a:solidFill>
            <a:srgbClr val="001F5F"/>
          </a:solidFill>
        </p:spPr>
        <p:txBody>
          <a:bodyPr wrap="square" lIns="0" tIns="0" rIns="0" bIns="0" rtlCol="0"/>
          <a:lstStyle/>
          <a:p/>
        </p:txBody>
      </p:sp>
      <p:grpSp>
        <p:nvGrpSpPr>
          <p:cNvPr id="5" name="组合 4"/>
          <p:cNvGrpSpPr/>
          <p:nvPr/>
        </p:nvGrpSpPr>
        <p:grpSpPr>
          <a:xfrm>
            <a:off x="6858000" y="1017650"/>
            <a:ext cx="635635" cy="483107"/>
            <a:chOff x="6455664" y="1059180"/>
            <a:chExt cx="635635" cy="483107"/>
          </a:xfrm>
        </p:grpSpPr>
        <p:sp>
          <p:nvSpPr>
            <p:cNvPr id="23" name="object 23"/>
            <p:cNvSpPr/>
            <p:nvPr/>
          </p:nvSpPr>
          <p:spPr>
            <a:xfrm>
              <a:off x="6696456" y="1397508"/>
              <a:ext cx="144779" cy="144779"/>
            </a:xfrm>
            <a:prstGeom prst="rect">
              <a:avLst/>
            </a:prstGeom>
            <a:blipFill>
              <a:blip r:embed="rId3" cstate="print"/>
              <a:stretch>
                <a:fillRect/>
              </a:stretch>
            </a:blipFill>
          </p:spPr>
          <p:txBody>
            <a:bodyPr wrap="square" lIns="0" tIns="0" rIns="0" bIns="0" rtlCol="0"/>
            <a:lstStyle/>
            <a:p/>
          </p:txBody>
        </p:sp>
        <p:sp>
          <p:nvSpPr>
            <p:cNvPr id="24" name="object 24"/>
            <p:cNvSpPr/>
            <p:nvPr/>
          </p:nvSpPr>
          <p:spPr>
            <a:xfrm>
              <a:off x="6594347" y="1261872"/>
              <a:ext cx="356870" cy="147955"/>
            </a:xfrm>
            <a:custGeom>
              <a:avLst/>
              <a:gdLst/>
              <a:ahLst/>
              <a:cxnLst/>
              <a:rect l="l" t="t" r="r" b="b"/>
              <a:pathLst>
                <a:path w="356870" h="147955">
                  <a:moveTo>
                    <a:pt x="310938" y="51438"/>
                  </a:moveTo>
                  <a:lnTo>
                    <a:pt x="175770" y="51438"/>
                  </a:lnTo>
                  <a:lnTo>
                    <a:pt x="222508" y="58320"/>
                  </a:lnTo>
                  <a:lnTo>
                    <a:pt x="263447" y="77822"/>
                  </a:lnTo>
                  <a:lnTo>
                    <a:pt x="296553" y="108231"/>
                  </a:lnTo>
                  <a:lnTo>
                    <a:pt x="319788" y="147831"/>
                  </a:lnTo>
                  <a:lnTo>
                    <a:pt x="356618" y="106302"/>
                  </a:lnTo>
                  <a:lnTo>
                    <a:pt x="331860" y="71009"/>
                  </a:lnTo>
                  <a:lnTo>
                    <a:pt x="310938" y="51438"/>
                  </a:lnTo>
                  <a:close/>
                </a:path>
                <a:path w="356870" h="147955">
                  <a:moveTo>
                    <a:pt x="175770" y="3"/>
                  </a:moveTo>
                  <a:lnTo>
                    <a:pt x="122410" y="6885"/>
                  </a:lnTo>
                  <a:lnTo>
                    <a:pt x="74075" y="26387"/>
                  </a:lnTo>
                  <a:lnTo>
                    <a:pt x="32645" y="56796"/>
                  </a:lnTo>
                  <a:lnTo>
                    <a:pt x="2" y="96396"/>
                  </a:lnTo>
                  <a:lnTo>
                    <a:pt x="35181" y="136147"/>
                  </a:lnTo>
                  <a:lnTo>
                    <a:pt x="59737" y="101212"/>
                  </a:lnTo>
                  <a:lnTo>
                    <a:pt x="92283" y="74504"/>
                  </a:lnTo>
                  <a:lnTo>
                    <a:pt x="131425" y="57441"/>
                  </a:lnTo>
                  <a:lnTo>
                    <a:pt x="175770" y="51438"/>
                  </a:lnTo>
                  <a:lnTo>
                    <a:pt x="310938" y="51438"/>
                  </a:lnTo>
                  <a:lnTo>
                    <a:pt x="300439" y="41617"/>
                  </a:lnTo>
                  <a:lnTo>
                    <a:pt x="263312" y="19242"/>
                  </a:lnTo>
                  <a:lnTo>
                    <a:pt x="221437" y="4999"/>
                  </a:lnTo>
                  <a:lnTo>
                    <a:pt x="175770" y="3"/>
                  </a:lnTo>
                  <a:close/>
                </a:path>
              </a:pathLst>
            </a:custGeom>
            <a:solidFill>
              <a:srgbClr val="001F5F"/>
            </a:solidFill>
          </p:spPr>
          <p:txBody>
            <a:bodyPr wrap="square" lIns="0" tIns="0" rIns="0" bIns="0" rtlCol="0"/>
            <a:lstStyle/>
            <a:p/>
          </p:txBody>
        </p:sp>
        <p:sp>
          <p:nvSpPr>
            <p:cNvPr id="25" name="object 25"/>
            <p:cNvSpPr/>
            <p:nvPr/>
          </p:nvSpPr>
          <p:spPr>
            <a:xfrm>
              <a:off x="6533388" y="1162811"/>
              <a:ext cx="480059" cy="172720"/>
            </a:xfrm>
            <a:custGeom>
              <a:avLst/>
              <a:gdLst/>
              <a:ahLst/>
              <a:cxnLst/>
              <a:rect l="l" t="t" r="r" b="b"/>
              <a:pathLst>
                <a:path w="480059" h="172719">
                  <a:moveTo>
                    <a:pt x="410672" y="56899"/>
                  </a:moveTo>
                  <a:lnTo>
                    <a:pt x="236730" y="56899"/>
                  </a:lnTo>
                  <a:lnTo>
                    <a:pt x="287137" y="62308"/>
                  </a:lnTo>
                  <a:lnTo>
                    <a:pt x="333721" y="77739"/>
                  </a:lnTo>
                  <a:lnTo>
                    <a:pt x="375435" y="101997"/>
                  </a:lnTo>
                  <a:lnTo>
                    <a:pt x="411230" y="133888"/>
                  </a:lnTo>
                  <a:lnTo>
                    <a:pt x="440057" y="172215"/>
                  </a:lnTo>
                  <a:lnTo>
                    <a:pt x="480062" y="127130"/>
                  </a:lnTo>
                  <a:lnTo>
                    <a:pt x="450457" y="90990"/>
                  </a:lnTo>
                  <a:lnTo>
                    <a:pt x="415480" y="59966"/>
                  </a:lnTo>
                  <a:lnTo>
                    <a:pt x="410672" y="56899"/>
                  </a:lnTo>
                  <a:close/>
                </a:path>
                <a:path w="480059" h="172719">
                  <a:moveTo>
                    <a:pt x="236730" y="3"/>
                  </a:moveTo>
                  <a:lnTo>
                    <a:pt x="189297" y="3807"/>
                  </a:lnTo>
                  <a:lnTo>
                    <a:pt x="144199" y="14815"/>
                  </a:lnTo>
                  <a:lnTo>
                    <a:pt x="102078" y="32420"/>
                  </a:lnTo>
                  <a:lnTo>
                    <a:pt x="63577" y="56015"/>
                  </a:lnTo>
                  <a:lnTo>
                    <a:pt x="29338" y="84993"/>
                  </a:lnTo>
                  <a:lnTo>
                    <a:pt x="2" y="118748"/>
                  </a:lnTo>
                  <a:lnTo>
                    <a:pt x="38356" y="162182"/>
                  </a:lnTo>
                  <a:lnTo>
                    <a:pt x="67777" y="126848"/>
                  </a:lnTo>
                  <a:lnTo>
                    <a:pt x="103374" y="97690"/>
                  </a:lnTo>
                  <a:lnTo>
                    <a:pt x="144097" y="75671"/>
                  </a:lnTo>
                  <a:lnTo>
                    <a:pt x="188899" y="61752"/>
                  </a:lnTo>
                  <a:lnTo>
                    <a:pt x="236730" y="56899"/>
                  </a:lnTo>
                  <a:lnTo>
                    <a:pt x="410672" y="56899"/>
                  </a:lnTo>
                  <a:lnTo>
                    <a:pt x="375874" y="34706"/>
                  </a:lnTo>
                  <a:lnTo>
                    <a:pt x="332384" y="15859"/>
                  </a:lnTo>
                  <a:lnTo>
                    <a:pt x="285755" y="4075"/>
                  </a:lnTo>
                  <a:lnTo>
                    <a:pt x="236730" y="3"/>
                  </a:lnTo>
                  <a:close/>
                </a:path>
              </a:pathLst>
            </a:custGeom>
            <a:solidFill>
              <a:srgbClr val="001F5F"/>
            </a:solidFill>
          </p:spPr>
          <p:txBody>
            <a:bodyPr wrap="square" lIns="0" tIns="0" rIns="0" bIns="0" rtlCol="0"/>
            <a:lstStyle/>
            <a:p/>
          </p:txBody>
        </p:sp>
        <p:sp>
          <p:nvSpPr>
            <p:cNvPr id="26" name="object 26"/>
            <p:cNvSpPr/>
            <p:nvPr/>
          </p:nvSpPr>
          <p:spPr>
            <a:xfrm>
              <a:off x="6455664" y="1059180"/>
              <a:ext cx="635635" cy="201295"/>
            </a:xfrm>
            <a:custGeom>
              <a:avLst/>
              <a:gdLst/>
              <a:ahLst/>
              <a:cxnLst/>
              <a:rect l="l" t="t" r="r" b="b"/>
              <a:pathLst>
                <a:path w="635634" h="201294">
                  <a:moveTo>
                    <a:pt x="527719" y="60328"/>
                  </a:moveTo>
                  <a:lnTo>
                    <a:pt x="314454" y="60328"/>
                  </a:lnTo>
                  <a:lnTo>
                    <a:pt x="362374" y="63644"/>
                  </a:lnTo>
                  <a:lnTo>
                    <a:pt x="408398" y="73299"/>
                  </a:lnTo>
                  <a:lnTo>
                    <a:pt x="452057" y="88850"/>
                  </a:lnTo>
                  <a:lnTo>
                    <a:pt x="492886" y="109854"/>
                  </a:lnTo>
                  <a:lnTo>
                    <a:pt x="530419" y="135871"/>
                  </a:lnTo>
                  <a:lnTo>
                    <a:pt x="564188" y="166457"/>
                  </a:lnTo>
                  <a:lnTo>
                    <a:pt x="593727" y="201171"/>
                  </a:lnTo>
                  <a:lnTo>
                    <a:pt x="635510" y="155959"/>
                  </a:lnTo>
                  <a:lnTo>
                    <a:pt x="605442" y="121801"/>
                  </a:lnTo>
                  <a:lnTo>
                    <a:pt x="571915" y="91247"/>
                  </a:lnTo>
                  <a:lnTo>
                    <a:pt x="535151" y="64549"/>
                  </a:lnTo>
                  <a:lnTo>
                    <a:pt x="527719" y="60328"/>
                  </a:lnTo>
                  <a:close/>
                </a:path>
                <a:path w="635634" h="201294">
                  <a:moveTo>
                    <a:pt x="314454" y="3"/>
                  </a:moveTo>
                  <a:lnTo>
                    <a:pt x="261479" y="3426"/>
                  </a:lnTo>
                  <a:lnTo>
                    <a:pt x="210415" y="13420"/>
                  </a:lnTo>
                  <a:lnTo>
                    <a:pt x="161725" y="29574"/>
                  </a:lnTo>
                  <a:lnTo>
                    <a:pt x="115875" y="51478"/>
                  </a:lnTo>
                  <a:lnTo>
                    <a:pt x="73328" y="78721"/>
                  </a:lnTo>
                  <a:lnTo>
                    <a:pt x="34549" y="110890"/>
                  </a:lnTo>
                  <a:lnTo>
                    <a:pt x="2" y="147577"/>
                  </a:lnTo>
                  <a:lnTo>
                    <a:pt x="41785" y="192789"/>
                  </a:lnTo>
                  <a:lnTo>
                    <a:pt x="76411" y="155019"/>
                  </a:lnTo>
                  <a:lnTo>
                    <a:pt x="116230" y="122661"/>
                  </a:lnTo>
                  <a:lnTo>
                    <a:pt x="160593" y="96364"/>
                  </a:lnTo>
                  <a:lnTo>
                    <a:pt x="208851" y="76777"/>
                  </a:lnTo>
                  <a:lnTo>
                    <a:pt x="260354" y="64548"/>
                  </a:lnTo>
                  <a:lnTo>
                    <a:pt x="314454" y="60328"/>
                  </a:lnTo>
                  <a:lnTo>
                    <a:pt x="527719" y="60328"/>
                  </a:lnTo>
                  <a:lnTo>
                    <a:pt x="495652" y="42120"/>
                  </a:lnTo>
                  <a:lnTo>
                    <a:pt x="453499" y="24133"/>
                  </a:lnTo>
                  <a:lnTo>
                    <a:pt x="409053" y="10923"/>
                  </a:lnTo>
                  <a:lnTo>
                    <a:pt x="362608" y="2782"/>
                  </a:lnTo>
                  <a:lnTo>
                    <a:pt x="314454" y="3"/>
                  </a:lnTo>
                  <a:close/>
                </a:path>
              </a:pathLst>
            </a:custGeom>
            <a:solidFill>
              <a:srgbClr val="001F5F"/>
            </a:solidFill>
          </p:spPr>
          <p:txBody>
            <a:bodyPr wrap="square" lIns="0" tIns="0" rIns="0" bIns="0" rtlCol="0"/>
            <a:lstStyle/>
            <a:p/>
          </p:txBody>
        </p:sp>
      </p:grpSp>
      <p:sp>
        <p:nvSpPr>
          <p:cNvPr id="29" name="object 29"/>
          <p:cNvSpPr txBox="1"/>
          <p:nvPr/>
        </p:nvSpPr>
        <p:spPr>
          <a:xfrm>
            <a:off x="3435858" y="2151126"/>
            <a:ext cx="2087880" cy="2506980"/>
          </a:xfrm>
          <a:prstGeom prst="rect">
            <a:avLst/>
          </a:prstGeom>
          <a:ln w="25908">
            <a:solidFill>
              <a:srgbClr val="BEBEBE"/>
            </a:solidFill>
          </a:ln>
        </p:spPr>
        <p:txBody>
          <a:bodyPr vert="horz" wrap="square" lIns="0" tIns="0" rIns="0" bIns="0" rtlCol="0">
            <a:spAutoFit/>
          </a:bodyPr>
          <a:lstStyle/>
          <a:p>
            <a:pPr>
              <a:lnSpc>
                <a:spcPct val="100000"/>
              </a:lnSpc>
            </a:pPr>
            <a:endParaRPr sz="1400">
              <a:latin typeface="Times New Roman" panose="02020603050405020304"/>
              <a:cs typeface="Times New Roman" panose="02020603050405020304"/>
            </a:endParaRPr>
          </a:p>
          <a:p>
            <a:pPr>
              <a:lnSpc>
                <a:spcPct val="100000"/>
              </a:lnSpc>
            </a:pPr>
            <a:endParaRPr sz="1400">
              <a:latin typeface="Times New Roman" panose="02020603050405020304"/>
              <a:cs typeface="Times New Roman" panose="02020603050405020304"/>
            </a:endParaRPr>
          </a:p>
          <a:p>
            <a:pPr>
              <a:lnSpc>
                <a:spcPct val="100000"/>
              </a:lnSpc>
            </a:pPr>
            <a:endParaRPr sz="1400">
              <a:latin typeface="Times New Roman" panose="02020603050405020304"/>
              <a:cs typeface="Times New Roman" panose="02020603050405020304"/>
            </a:endParaRPr>
          </a:p>
          <a:p>
            <a:pPr>
              <a:lnSpc>
                <a:spcPct val="100000"/>
              </a:lnSpc>
              <a:spcBef>
                <a:spcPts val="50"/>
              </a:spcBef>
            </a:pPr>
            <a:endParaRPr sz="1850">
              <a:latin typeface="Times New Roman" panose="02020603050405020304"/>
              <a:cs typeface="Times New Roman" panose="02020603050405020304"/>
            </a:endParaRPr>
          </a:p>
          <a:p>
            <a:pPr marL="75565" algn="ctr">
              <a:lnSpc>
                <a:spcPct val="100000"/>
              </a:lnSpc>
            </a:pPr>
            <a:r>
              <a:rPr lang="en-US" sz="1200" dirty="0">
                <a:solidFill>
                  <a:srgbClr val="585858"/>
                </a:solidFill>
                <a:latin typeface="Arial Unicode MS" panose="020B0604020202020204" charset="-122"/>
                <a:cs typeface="Arial Unicode MS" panose="020B0604020202020204" charset="-122"/>
              </a:rPr>
              <a:t>6</a:t>
            </a:r>
            <a:r>
              <a:rPr sz="1200" dirty="0">
                <a:solidFill>
                  <a:srgbClr val="585858"/>
                </a:solidFill>
                <a:latin typeface="Arial Unicode MS" panose="020B0604020202020204" charset="-122"/>
                <a:cs typeface="Arial Unicode MS" panose="020B0604020202020204" charset="-122"/>
              </a:rPr>
              <a:t>月整月</a:t>
            </a:r>
            <a:endParaRPr sz="1200" dirty="0">
              <a:solidFill>
                <a:srgbClr val="585858"/>
              </a:solidFill>
              <a:latin typeface="Arial Unicode MS" panose="020B0604020202020204" charset="-122"/>
              <a:cs typeface="Arial Unicode MS" panose="020B0604020202020204" charset="-122"/>
            </a:endParaRPr>
          </a:p>
          <a:p>
            <a:pPr marL="75565" algn="ctr">
              <a:lnSpc>
                <a:spcPct val="100000"/>
              </a:lnSpc>
            </a:pPr>
            <a:endParaRPr sz="1200">
              <a:latin typeface="Arial Unicode MS" panose="020B0604020202020204" charset="-122"/>
              <a:cs typeface="Arial Unicode MS" panose="020B0604020202020204" charset="-122"/>
            </a:endParaRPr>
          </a:p>
          <a:p>
            <a:pPr marL="75565" algn="ctr">
              <a:lnSpc>
                <a:spcPct val="100000"/>
              </a:lnSpc>
            </a:pPr>
            <a:endParaRPr sz="1200">
              <a:latin typeface="Arial Unicode MS" panose="020B0604020202020204" charset="-122"/>
              <a:cs typeface="Arial Unicode MS" panose="020B0604020202020204" charset="-122"/>
            </a:endParaRPr>
          </a:p>
          <a:p>
            <a:pPr marL="75565" algn="ctr">
              <a:lnSpc>
                <a:spcPct val="100000"/>
              </a:lnSpc>
            </a:pPr>
            <a:endParaRPr sz="1200">
              <a:latin typeface="Arial Unicode MS" panose="020B0604020202020204" charset="-122"/>
              <a:cs typeface="Arial Unicode MS" panose="020B0604020202020204" charset="-122"/>
            </a:endParaRPr>
          </a:p>
          <a:p>
            <a:pPr marL="75565" algn="ctr">
              <a:lnSpc>
                <a:spcPct val="100000"/>
              </a:lnSpc>
            </a:pPr>
            <a:endParaRPr sz="1200">
              <a:latin typeface="Arial Unicode MS" panose="020B0604020202020204" charset="-122"/>
              <a:cs typeface="Arial Unicode MS" panose="020B0604020202020204" charset="-122"/>
            </a:endParaRPr>
          </a:p>
          <a:p>
            <a:pPr marL="75565" algn="ctr">
              <a:lnSpc>
                <a:spcPct val="100000"/>
              </a:lnSpc>
            </a:pPr>
            <a:endParaRPr sz="1200">
              <a:latin typeface="Arial Unicode MS" panose="020B0604020202020204" charset="-122"/>
              <a:cs typeface="Arial Unicode MS" panose="020B0604020202020204" charset="-122"/>
            </a:endParaRPr>
          </a:p>
          <a:p>
            <a:pPr marL="75565" algn="ctr">
              <a:lnSpc>
                <a:spcPct val="100000"/>
              </a:lnSpc>
            </a:pPr>
            <a:endParaRPr sz="1200">
              <a:latin typeface="Arial Unicode MS" panose="020B0604020202020204" charset="-122"/>
              <a:cs typeface="Arial Unicode MS" panose="020B0604020202020204" charset="-122"/>
            </a:endParaRPr>
          </a:p>
          <a:p>
            <a:pPr marL="75565" algn="ctr">
              <a:lnSpc>
                <a:spcPct val="100000"/>
              </a:lnSpc>
            </a:pPr>
            <a:r>
              <a:rPr sz="300">
                <a:latin typeface="Arial Unicode MS" panose="020B0604020202020204" charset="-122"/>
                <a:cs typeface="Arial Unicode MS" panose="020B0604020202020204" charset="-122"/>
              </a:rPr>
              <a:t> </a:t>
            </a:r>
            <a:endParaRPr sz="300">
              <a:latin typeface="Arial Unicode MS" panose="020B0604020202020204" charset="-122"/>
              <a:cs typeface="Arial Unicode MS" panose="020B0604020202020204" charset="-122"/>
            </a:endParaRPr>
          </a:p>
          <a:p>
            <a:pPr marL="75565" algn="ctr">
              <a:lnSpc>
                <a:spcPct val="100000"/>
              </a:lnSpc>
            </a:pPr>
            <a:endParaRPr sz="300">
              <a:latin typeface="Arial Unicode MS" panose="020B0604020202020204" charset="-122"/>
              <a:cs typeface="Arial Unicode MS" panose="020B0604020202020204" charset="-122"/>
            </a:endParaRPr>
          </a:p>
          <a:p>
            <a:pPr marL="75565" algn="ctr">
              <a:lnSpc>
                <a:spcPct val="100000"/>
              </a:lnSpc>
            </a:pPr>
            <a:endParaRPr sz="300">
              <a:latin typeface="Arial Unicode MS" panose="020B0604020202020204" charset="-122"/>
              <a:cs typeface="Arial Unicode MS" panose="020B0604020202020204" charset="-122"/>
            </a:endParaRPr>
          </a:p>
          <a:p>
            <a:pPr marL="75565" algn="ctr">
              <a:lnSpc>
                <a:spcPct val="100000"/>
              </a:lnSpc>
            </a:pPr>
            <a:endParaRPr sz="300">
              <a:latin typeface="Arial Unicode MS" panose="020B0604020202020204" charset="-122"/>
              <a:cs typeface="Arial Unicode MS" panose="020B0604020202020204" charset="-122"/>
            </a:endParaRPr>
          </a:p>
          <a:p>
            <a:pPr marL="75565" algn="ctr">
              <a:lnSpc>
                <a:spcPct val="100000"/>
              </a:lnSpc>
            </a:pPr>
            <a:endParaRPr sz="300">
              <a:latin typeface="Arial Unicode MS" panose="020B0604020202020204" charset="-122"/>
              <a:cs typeface="Arial Unicode MS" panose="020B0604020202020204" charset="-122"/>
            </a:endParaRPr>
          </a:p>
          <a:p>
            <a:pPr marL="75565" algn="ctr">
              <a:lnSpc>
                <a:spcPct val="100000"/>
              </a:lnSpc>
            </a:pPr>
            <a:endParaRPr lang="zh-CN" sz="300">
              <a:latin typeface="Arial Unicode MS" panose="020B0604020202020204" charset="-122"/>
              <a:cs typeface="Arial Unicode MS" panose="020B0604020202020204" charset="-122"/>
            </a:endParaRPr>
          </a:p>
        </p:txBody>
      </p:sp>
      <p:sp>
        <p:nvSpPr>
          <p:cNvPr id="30" name="object 9"/>
          <p:cNvSpPr/>
          <p:nvPr/>
        </p:nvSpPr>
        <p:spPr>
          <a:xfrm>
            <a:off x="7793212" y="297249"/>
            <a:ext cx="1171479" cy="237744"/>
          </a:xfrm>
          <a:prstGeom prst="rect">
            <a:avLst/>
          </a:prstGeom>
          <a:blipFill>
            <a:blip r:embed="rId4" cstate="print"/>
            <a:stretch>
              <a:fillRect/>
            </a:stretch>
          </a:blipFill>
        </p:spPr>
        <p:txBody>
          <a:bodyPr wrap="square" lIns="0" tIns="0" rIns="0" bIns="0" rtlCol="0"/>
          <a:lstStyle/>
          <a:p/>
        </p:txBody>
      </p:sp>
      <p:sp>
        <p:nvSpPr>
          <p:cNvPr id="31" name="矩形 30"/>
          <p:cNvSpPr/>
          <p:nvPr/>
        </p:nvSpPr>
        <p:spPr>
          <a:xfrm>
            <a:off x="-9993" y="4884277"/>
            <a:ext cx="3224711" cy="25770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14318" y="4864982"/>
            <a:ext cx="3374035" cy="276999"/>
          </a:xfrm>
          <a:prstGeom prst="rect">
            <a:avLst/>
          </a:prstGeom>
          <a:noFill/>
        </p:spPr>
        <p:txBody>
          <a:bodyPr wrap="square" rtlCol="0">
            <a:spAutoFit/>
          </a:bodyPr>
          <a:lstStyle/>
          <a:p>
            <a:r>
              <a:rPr lang="zh-CN" altLang="en-US" sz="1200" dirty="0" smtClean="0">
                <a:solidFill>
                  <a:schemeClr val="bg1"/>
                </a:solidFill>
                <a:latin typeface="方正兰亭黑_GBK" panose="02000000000000000000" pitchFamily="2" charset="-122"/>
                <a:ea typeface="方正兰亭黑_GBK" panose="02000000000000000000" pitchFamily="2" charset="-122"/>
              </a:rPr>
              <a:t>以上内容仅为示意，具体提案包括但不限于此</a:t>
            </a:r>
            <a:endParaRPr lang="zh-CN" altLang="en-US" sz="1200" dirty="0">
              <a:solidFill>
                <a:schemeClr val="bg1"/>
              </a:solidFill>
              <a:latin typeface="方正兰亭黑_GBK" panose="02000000000000000000" pitchFamily="2" charset="-122"/>
              <a:ea typeface="方正兰亭黑_GBK" panose="02000000000000000000" pitchFamily="2" charset="-122"/>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1821</Words>
  <Application>WPS 演示</Application>
  <PresentationFormat>全屏显示(16:9)</PresentationFormat>
  <Paragraphs>290</Paragraphs>
  <Slides>7</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7</vt:i4>
      </vt:variant>
    </vt:vector>
  </HeadingPairs>
  <TitlesOfParts>
    <vt:vector size="20" baseType="lpstr">
      <vt:lpstr>Arial</vt:lpstr>
      <vt:lpstr>宋体</vt:lpstr>
      <vt:lpstr>Wingdings</vt:lpstr>
      <vt:lpstr>Arial Unicode MS</vt:lpstr>
      <vt:lpstr>微软雅黑</vt:lpstr>
      <vt:lpstr>Arial</vt:lpstr>
      <vt:lpstr>Microsoft JhengHei</vt:lpstr>
      <vt:lpstr>Wingdings</vt:lpstr>
      <vt:lpstr>方正兰亭黑_GBK</vt:lpstr>
      <vt:lpstr>黑体</vt:lpstr>
      <vt:lpstr>Times New Roman</vt:lpstr>
      <vt:lpstr>Calibri</vt:lpstr>
      <vt:lpstr>Office Theme</vt:lpstr>
      <vt:lpstr>汽车环保创新引领计划执行规划</vt:lpstr>
      <vt:lpstr>汽车环保创新引领计划进度安排</vt:lpstr>
      <vt:lpstr>初选（通讯评审）</vt:lpstr>
      <vt:lpstr>路演终审</vt:lpstr>
      <vt:lpstr>资助仪式</vt:lpstr>
      <vt:lpstr>行业论坛</vt:lpstr>
      <vt:lpstr>深度传播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汽车环保创新引领计划执行规划</dc:title>
  <dc:creator>PR</dc:creator>
  <cp:lastModifiedBy>wu</cp:lastModifiedBy>
  <cp:revision>15</cp:revision>
  <dcterms:created xsi:type="dcterms:W3CDTF">2020-04-03T06:08:00Z</dcterms:created>
  <dcterms:modified xsi:type="dcterms:W3CDTF">2020-04-21T00:39:41Z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2020-03-10T00:00:00Z</vt:filetime>
  </property>
  <property fmtid="{D5CDD505-2E9C-101B-9397-08002B2CF9AE}" pid="3" name="Creator">
    <vt:lpwstr>Microsoft® PowerPoint® 2016</vt:lpwstr>
  </property>
  <property fmtid="{D5CDD505-2E9C-101B-9397-08002B2CF9AE}" pid="4" name="LastSaved">
    <vt:filetime>2020-04-03T00:00:00Z</vt:filetime>
  </property>
  <property fmtid="{D5CDD505-2E9C-101B-9397-08002B2CF9AE}" pid="5" name="KSOProductBuildVer">
    <vt:lpwstr>2052-11.1.0.9587</vt:lpwstr>
  </property>
</Properties>
</file>